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1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D193-745C-4F85-81F5-C84AB11949B3}" type="datetimeFigureOut">
              <a:rPr lang="pt-BR" smtClean="0"/>
              <a:t>19/07/2014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0351-907F-4560-BDCE-88BC540579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D193-745C-4F85-81F5-C84AB11949B3}" type="datetimeFigureOut">
              <a:rPr lang="pt-BR" smtClean="0"/>
              <a:t>19/07/2014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0351-907F-4560-BDCE-88BC540579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D193-745C-4F85-81F5-C84AB11949B3}" type="datetimeFigureOut">
              <a:rPr lang="pt-BR" smtClean="0"/>
              <a:t>19/07/2014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0351-907F-4560-BDCE-88BC540579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D193-745C-4F85-81F5-C84AB11949B3}" type="datetimeFigureOut">
              <a:rPr lang="pt-BR" smtClean="0"/>
              <a:t>19/07/2014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0351-907F-4560-BDCE-88BC540579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D193-745C-4F85-81F5-C84AB11949B3}" type="datetimeFigureOut">
              <a:rPr lang="pt-BR" smtClean="0"/>
              <a:t>19/07/2014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0351-907F-4560-BDCE-88BC540579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D193-745C-4F85-81F5-C84AB11949B3}" type="datetimeFigureOut">
              <a:rPr lang="pt-BR" smtClean="0"/>
              <a:t>19/07/2014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0351-907F-4560-BDCE-88BC540579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D193-745C-4F85-81F5-C84AB11949B3}" type="datetimeFigureOut">
              <a:rPr lang="pt-BR" smtClean="0"/>
              <a:t>19/07/2014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0351-907F-4560-BDCE-88BC540579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D193-745C-4F85-81F5-C84AB11949B3}" type="datetimeFigureOut">
              <a:rPr lang="pt-BR" smtClean="0"/>
              <a:t>19/07/2014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0351-907F-4560-BDCE-88BC540579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D193-745C-4F85-81F5-C84AB11949B3}" type="datetimeFigureOut">
              <a:rPr lang="pt-BR" smtClean="0"/>
              <a:t>19/07/2014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0351-907F-4560-BDCE-88BC540579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D193-745C-4F85-81F5-C84AB11949B3}" type="datetimeFigureOut">
              <a:rPr lang="pt-BR" smtClean="0"/>
              <a:t>19/07/2014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0351-907F-4560-BDCE-88BC540579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D193-745C-4F85-81F5-C84AB11949B3}" type="datetimeFigureOut">
              <a:rPr lang="pt-BR" smtClean="0"/>
              <a:t>19/07/2014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0351-907F-4560-BDCE-88BC540579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FD193-745C-4F85-81F5-C84AB11949B3}" type="datetimeFigureOut">
              <a:rPr lang="pt-BR" smtClean="0"/>
              <a:t>19/07/2014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40351-907F-4560-BDCE-88BC540579D4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rrame.org/" TargetMode="External"/><Relationship Id="rId2" Type="http://schemas.openxmlformats.org/officeDocument/2006/relationships/hyperlink" Target="http://www.terralab.ufop.b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iagogsc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Environmental</a:t>
            </a:r>
            <a:r>
              <a:rPr lang="pt-BR" dirty="0" smtClean="0"/>
              <a:t> </a:t>
            </a:r>
            <a:r>
              <a:rPr lang="pt-BR" dirty="0" err="1" smtClean="0"/>
              <a:t>Modelling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Münster</a:t>
            </a:r>
            <a:r>
              <a:rPr lang="pt-BR" dirty="0" smtClean="0"/>
              <a:t> 2014</a:t>
            </a:r>
          </a:p>
          <a:p>
            <a:endParaRPr lang="pt-BR" dirty="0"/>
          </a:p>
          <a:p>
            <a:r>
              <a:rPr lang="pt-BR" dirty="0" smtClean="0"/>
              <a:t>Prof. Dr. Tiago G. S. Carneiro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NO</a:t>
            </a:r>
            <a:endParaRPr lang="pt-BR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celular_aul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52751"/>
          <a:stretch>
            <a:fillRect/>
          </a:stretch>
        </p:blipFill>
        <p:spPr>
          <a:xfrm>
            <a:off x="360040" y="1268760"/>
            <a:ext cx="8532440" cy="53753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YES</a:t>
            </a:r>
            <a:endParaRPr lang="pt-BR" b="1" dirty="0">
              <a:solidFill>
                <a:srgbClr val="00B050"/>
              </a:solidFill>
            </a:endParaRPr>
          </a:p>
        </p:txBody>
      </p:sp>
      <p:pic>
        <p:nvPicPr>
          <p:cNvPr id="4" name="Content Placeholder 3" descr="celular_aula.jpg"/>
          <p:cNvPicPr>
            <a:picLocks noChangeAspect="1"/>
          </p:cNvPicPr>
          <p:nvPr/>
        </p:nvPicPr>
        <p:blipFill>
          <a:blip r:embed="rId2" cstate="print"/>
          <a:srcRect t="47202"/>
          <a:stretch>
            <a:fillRect/>
          </a:stretch>
        </p:blipFill>
        <p:spPr>
          <a:xfrm>
            <a:off x="539552" y="1135193"/>
            <a:ext cx="7992888" cy="5626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Course</a:t>
            </a:r>
            <a:r>
              <a:rPr lang="pt-BR" dirty="0" smtClean="0"/>
              <a:t> Online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>
                <a:hlinkClick r:id="rId2"/>
              </a:rPr>
              <a:t>www.terralab.ufop.br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>
                <a:hlinkClick r:id="rId3"/>
              </a:rPr>
              <a:t>www.terrame.org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>
                <a:hlinkClick r:id="rId4"/>
              </a:rPr>
              <a:t>tiagogsc@gmail.com</a:t>
            </a:r>
            <a:r>
              <a:rPr lang="pt-BR" dirty="0" smtClean="0"/>
              <a:t>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 err="1" smtClean="0"/>
              <a:t>Subject</a:t>
            </a:r>
            <a:r>
              <a:rPr lang="pt-BR" b="1" dirty="0" smtClean="0"/>
              <a:t>:</a:t>
            </a:r>
            <a:r>
              <a:rPr lang="pt-BR" dirty="0" smtClean="0"/>
              <a:t> </a:t>
            </a:r>
            <a:r>
              <a:rPr lang="pt-BR" b="1" dirty="0" smtClean="0"/>
              <a:t>[</a:t>
            </a:r>
            <a:r>
              <a:rPr lang="pt-BR" b="1" dirty="0" err="1" smtClean="0"/>
              <a:t>munster</a:t>
            </a:r>
            <a:r>
              <a:rPr lang="pt-BR" b="1" dirty="0" smtClean="0"/>
              <a:t>] </a:t>
            </a:r>
            <a:r>
              <a:rPr lang="pt-BR" dirty="0" err="1" smtClean="0"/>
              <a:t>bla</a:t>
            </a:r>
            <a:r>
              <a:rPr lang="pt-BR" dirty="0" smtClean="0"/>
              <a:t> </a:t>
            </a:r>
            <a:r>
              <a:rPr lang="pt-BR" dirty="0" err="1" smtClean="0"/>
              <a:t>bla</a:t>
            </a:r>
            <a:r>
              <a:rPr lang="pt-BR" dirty="0" smtClean="0"/>
              <a:t> </a:t>
            </a:r>
            <a:r>
              <a:rPr lang="pt-BR" dirty="0" err="1" smtClean="0"/>
              <a:t>bla</a:t>
            </a:r>
            <a:r>
              <a:rPr lang="pt-BR" dirty="0" smtClean="0"/>
              <a:t>...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>
                <a:solidFill>
                  <a:srgbClr val="FF0000"/>
                </a:solidFill>
              </a:rPr>
              <a:t>I WILL NOT SOLVE ISSUES OR ANSWER QUESTIONS BY E-MAIL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b="1" dirty="0" smtClean="0">
                <a:solidFill>
                  <a:srgbClr val="00B050"/>
                </a:solidFill>
              </a:rPr>
              <a:t>EMAIL ME TO BOOK </a:t>
            </a:r>
            <a:r>
              <a:rPr lang="pt-BR" b="1" dirty="0" smtClean="0">
                <a:solidFill>
                  <a:srgbClr val="0070C0"/>
                </a:solidFill>
              </a:rPr>
              <a:t>GROUP</a:t>
            </a:r>
            <a:r>
              <a:rPr lang="pt-BR" b="1" dirty="0" smtClean="0">
                <a:solidFill>
                  <a:srgbClr val="00B050"/>
                </a:solidFill>
              </a:rPr>
              <a:t> MEETINGS </a:t>
            </a:r>
            <a:r>
              <a:rPr lang="pt-BR" b="1" dirty="0" err="1"/>
              <a:t>or</a:t>
            </a:r>
            <a:r>
              <a:rPr lang="pt-BR" b="1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pt-BR" b="1" dirty="0" smtClean="0">
                <a:solidFill>
                  <a:srgbClr val="00B050"/>
                </a:solidFill>
              </a:rPr>
              <a:t>GIVE ME NOTICES ABOUT MISSING CLASSES</a:t>
            </a:r>
          </a:p>
          <a:p>
            <a:pPr>
              <a:buNone/>
            </a:pPr>
            <a:endParaRPr lang="pt-BR" b="1" dirty="0"/>
          </a:p>
          <a:p>
            <a:pPr>
              <a:buNone/>
            </a:pPr>
            <a:r>
              <a:rPr lang="pt-BR" b="1" dirty="0" smtClean="0"/>
              <a:t>YOU MAY MISS ONLY </a:t>
            </a:r>
            <a:r>
              <a:rPr lang="pt-BR" b="1" dirty="0" smtClean="0">
                <a:solidFill>
                  <a:srgbClr val="FF0000"/>
                </a:solidFill>
              </a:rPr>
              <a:t>TWO</a:t>
            </a:r>
            <a:r>
              <a:rPr lang="pt-BR" b="1" dirty="0" smtClean="0"/>
              <a:t> CLASSES!!! BE AWARE...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64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Environmental Modelling </vt:lpstr>
      <vt:lpstr>NO</vt:lpstr>
      <vt:lpstr>YES</vt:lpstr>
      <vt:lpstr>Course Online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Modelling </dc:title>
  <dc:creator>tiago</dc:creator>
  <cp:lastModifiedBy>tiago</cp:lastModifiedBy>
  <cp:revision>5</cp:revision>
  <dcterms:created xsi:type="dcterms:W3CDTF">2014-07-19T11:00:09Z</dcterms:created>
  <dcterms:modified xsi:type="dcterms:W3CDTF">2014-07-19T21:44:45Z</dcterms:modified>
</cp:coreProperties>
</file>