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338" r:id="rId5"/>
    <p:sldId id="303" r:id="rId6"/>
    <p:sldId id="304" r:id="rId7"/>
    <p:sldId id="301" r:id="rId8"/>
    <p:sldId id="306" r:id="rId9"/>
    <p:sldId id="348" r:id="rId10"/>
    <p:sldId id="349" r:id="rId11"/>
    <p:sldId id="347" r:id="rId12"/>
    <p:sldId id="315" r:id="rId13"/>
    <p:sldId id="323" r:id="rId14"/>
    <p:sldId id="324" r:id="rId15"/>
    <p:sldId id="325" r:id="rId16"/>
    <p:sldId id="305" r:id="rId17"/>
    <p:sldId id="30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1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078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5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86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4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61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20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18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632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43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07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166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F88F-4AE1-4E95-B71D-7D80850E5883}" type="datetimeFigureOut">
              <a:rPr lang="pt-BR" smtClean="0"/>
              <a:t>29/06/2022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9C1D-AF24-411A-A058-492EB50F9D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37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PessimistsArc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pt-BR" dirty="0"/>
              <a:t>Introdução à Computação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/>
              <a:t>Pedro R. Andrade</a:t>
            </a:r>
          </a:p>
        </p:txBody>
      </p:sp>
    </p:spTree>
    <p:extLst>
      <p:ext uri="{BB962C8B-B14F-4D97-AF65-F5344CB8AC3E}">
        <p14:creationId xmlns:p14="http://schemas.microsoft.com/office/powerpoint/2010/main" val="3268971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016B57B-8305-452E-9159-94F05FD280BC}"/>
              </a:ext>
            </a:extLst>
          </p:cNvPr>
          <p:cNvSpPr txBox="1"/>
          <p:nvPr/>
        </p:nvSpPr>
        <p:spPr>
          <a:xfrm>
            <a:off x="827584" y="3861048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Fita</a:t>
            </a:r>
          </a:p>
          <a:p>
            <a:endParaRPr lang="pt-BR" sz="2400" dirty="0"/>
          </a:p>
          <a:p>
            <a:r>
              <a:rPr lang="pt-BR" sz="2400" dirty="0"/>
              <a:t>010</a:t>
            </a:r>
          </a:p>
          <a:p>
            <a:endParaRPr lang="pt-BR" sz="2400" dirty="0"/>
          </a:p>
          <a:p>
            <a:r>
              <a:rPr lang="pt-BR" sz="2400" dirty="0"/>
              <a:t>é aceita pela máquina acima?</a:t>
            </a:r>
          </a:p>
        </p:txBody>
      </p:sp>
    </p:spTree>
    <p:extLst>
      <p:ext uri="{BB962C8B-B14F-4D97-AF65-F5344CB8AC3E}">
        <p14:creationId xmlns:p14="http://schemas.microsoft.com/office/powerpoint/2010/main" val="2545749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7584" y="4293096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Quais destas fitas são aceitas pelo autômato?</a:t>
            </a:r>
            <a:endParaRPr lang="pt-BR" sz="2400" b="1" dirty="0"/>
          </a:p>
          <a:p>
            <a:r>
              <a:rPr lang="pt-BR" sz="2400" b="1" dirty="0"/>
              <a:t>01</a:t>
            </a:r>
          </a:p>
          <a:p>
            <a:r>
              <a:rPr lang="pt-BR" sz="2400" b="1" dirty="0"/>
              <a:t>10010</a:t>
            </a:r>
          </a:p>
          <a:p>
            <a:r>
              <a:rPr lang="pt-BR" sz="2400" b="1" dirty="0"/>
              <a:t>010101011001011</a:t>
            </a:r>
          </a:p>
          <a:p>
            <a:r>
              <a:rPr lang="pt-BR" sz="2400" b="1" dirty="0"/>
              <a:t>00010010</a:t>
            </a:r>
          </a:p>
          <a:p>
            <a:r>
              <a:rPr lang="pt-BR" sz="2400" b="1" dirty="0"/>
              <a:t>01001101001</a:t>
            </a:r>
          </a:p>
        </p:txBody>
      </p:sp>
    </p:spTree>
    <p:extLst>
      <p:ext uri="{BB962C8B-B14F-4D97-AF65-F5344CB8AC3E}">
        <p14:creationId xmlns:p14="http://schemas.microsoft.com/office/powerpoint/2010/main" val="211251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Exercícios AFD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39552" y="1916832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Elabore autômatos finitos determinísticos que reconheçam as seguintes fitas: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Termina com 01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dois zeros consecutivos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01  0, n &gt;= 0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Tenha número par de ocorrências de zeros e de uns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0  1  , sendo </a:t>
            </a:r>
            <a:r>
              <a:rPr lang="pt-BR" sz="2400" dirty="0" err="1"/>
              <a:t>m+n</a:t>
            </a:r>
            <a:r>
              <a:rPr lang="pt-BR" sz="2400" dirty="0"/>
              <a:t> um número ímpar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Cada 0 está entre dois 1s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191249" y="33264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58654" y="406778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322803" y="40677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131678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de Turing</a:t>
            </a:r>
          </a:p>
        </p:txBody>
      </p:sp>
      <p:pic>
        <p:nvPicPr>
          <p:cNvPr id="1030" name="Picture 6" descr="Image result for turing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08" y="2132856"/>
            <a:ext cx="7619133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24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niversal turing mach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4497" r="4984" b="5686"/>
          <a:stretch/>
        </p:blipFill>
        <p:spPr bwMode="auto">
          <a:xfrm>
            <a:off x="19845" y="188640"/>
            <a:ext cx="90166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 Universal</a:t>
            </a:r>
          </a:p>
        </p:txBody>
      </p:sp>
      <p:pic>
        <p:nvPicPr>
          <p:cNvPr id="3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06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/>
              <a:t>Programação de computadores</a:t>
            </a:r>
          </a:p>
        </p:txBody>
      </p:sp>
      <p:pic>
        <p:nvPicPr>
          <p:cNvPr id="4098" name="Picture 2" descr="Image result for computer 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77768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99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Linguagens de Programação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31840" y="2359421"/>
            <a:ext cx="2736304" cy="3445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Python/R/Lua</a:t>
            </a:r>
          </a:p>
          <a:p>
            <a:pPr marL="0" indent="0">
              <a:buNone/>
            </a:pPr>
            <a:r>
              <a:rPr lang="pt-BR" sz="2400" dirty="0"/>
              <a:t>C++/Java</a:t>
            </a:r>
          </a:p>
          <a:p>
            <a:pPr marL="0" indent="0">
              <a:buNone/>
            </a:pPr>
            <a:r>
              <a:rPr lang="pt-BR" sz="2400" dirty="0"/>
              <a:t>C</a:t>
            </a:r>
          </a:p>
          <a:p>
            <a:pPr marL="0" indent="0">
              <a:buNone/>
            </a:pPr>
            <a:r>
              <a:rPr lang="pt-BR" sz="2400" dirty="0"/>
              <a:t>Fortran</a:t>
            </a:r>
          </a:p>
          <a:p>
            <a:pPr marL="0" indent="0">
              <a:buNone/>
            </a:pPr>
            <a:r>
              <a:rPr lang="pt-BR" sz="2400" dirty="0" err="1"/>
              <a:t>Cobol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Assembly</a:t>
            </a:r>
          </a:p>
          <a:p>
            <a:pPr marL="0" indent="0">
              <a:buNone/>
            </a:pPr>
            <a:r>
              <a:rPr lang="pt-BR" sz="2400" dirty="0"/>
              <a:t>Código de máquina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699792" y="2132856"/>
            <a:ext cx="0" cy="352839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6084168" y="2132856"/>
            <a:ext cx="0" cy="3528392"/>
          </a:xfrm>
          <a:prstGeom prst="straightConnector1">
            <a:avLst/>
          </a:prstGeom>
          <a:ln w="381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99592" y="3429000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abstração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84168" y="316477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/>
              <a:t>Maior eficiência</a:t>
            </a:r>
          </a:p>
          <a:p>
            <a:pPr algn="ctr"/>
            <a:r>
              <a:rPr lang="pt-BR" sz="2400"/>
              <a:t>computacional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E87D25-106C-4DAB-BDE6-A8A40B03F85F}"/>
              </a:ext>
            </a:extLst>
          </p:cNvPr>
          <p:cNvSpPr txBox="1"/>
          <p:nvPr/>
        </p:nvSpPr>
        <p:spPr>
          <a:xfrm>
            <a:off x="971600" y="14268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hangingPunct="0">
              <a:spcBef>
                <a:spcPts val="500"/>
              </a:spcBef>
              <a:spcAft>
                <a:spcPct val="0"/>
              </a:spcAft>
              <a:buClr>
                <a:srgbClr val="00007D"/>
              </a:buClr>
              <a:buSzPct val="100000"/>
              <a:defRPr/>
            </a:pPr>
            <a:r>
              <a:rPr lang="pt-BR" sz="2400" dirty="0"/>
              <a:t>Regras formais de como o código-fonte pode ser escrito</a:t>
            </a:r>
          </a:p>
        </p:txBody>
      </p:sp>
    </p:spTree>
    <p:extLst>
      <p:ext uri="{BB962C8B-B14F-4D97-AF65-F5344CB8AC3E}">
        <p14:creationId xmlns:p14="http://schemas.microsoft.com/office/powerpoint/2010/main" val="407226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36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bs.twimg.com/media/EHK4ANaXkAAQ0PC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82" y="2092"/>
            <a:ext cx="5956344" cy="324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bs.twimg.com/media/EHK4GwcXkAIKOwn.pn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38" y="2348880"/>
            <a:ext cx="5434580" cy="36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pbs.twimg.com/media/EHK4J6QWwAE8UcJ.jpg:lar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6671"/>
          <a:stretch/>
        </p:blipFill>
        <p:spPr bwMode="auto">
          <a:xfrm>
            <a:off x="4582632" y="3430108"/>
            <a:ext cx="4885911" cy="34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85114" y="14862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1885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826757" y="3933056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1940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64847" y="5034708"/>
            <a:ext cx="1223412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1956</a:t>
            </a:r>
            <a:endParaRPr lang="pt-BR" sz="2000" b="1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504" y="6381328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hlinkClick r:id="rId5"/>
              </a:rPr>
              <a:t>https://twitter.com/PessimistsArc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6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um computador?</a:t>
            </a:r>
          </a:p>
        </p:txBody>
      </p:sp>
      <p:pic>
        <p:nvPicPr>
          <p:cNvPr id="4" name="Picture 2" descr="Image result for von neumann 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1589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F0673D-8A9F-6D55-123E-3AA8B39AC7BA}"/>
              </a:ext>
            </a:extLst>
          </p:cNvPr>
          <p:cNvSpPr txBox="1"/>
          <p:nvPr/>
        </p:nvSpPr>
        <p:spPr>
          <a:xfrm>
            <a:off x="107504" y="6474250"/>
            <a:ext cx="7931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Fonte: https://www.britannica.com/technology/computer/The-first-computer</a:t>
            </a:r>
          </a:p>
        </p:txBody>
      </p:sp>
      <p:pic>
        <p:nvPicPr>
          <p:cNvPr id="9" name="Picture 2" descr="Image result for calculator">
            <a:extLst>
              <a:ext uri="{FF2B5EF4-FFF2-40B4-BE49-F238E27FC236}">
                <a16:creationId xmlns:a16="http://schemas.microsoft.com/office/drawing/2014/main" id="{D39A5104-85D7-54E5-2CC9-31701AF5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D01CC91-C941-7DCE-7FFC-FD48546D4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7638"/>
            <a:ext cx="3755407" cy="41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2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pt-BR"/>
              <a:t>Qual a diferença entre um computador e outras máquinas?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7505" y="5517232"/>
            <a:ext cx="8872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O computador é uma máquina universal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C3565F3-81FE-BB35-0E1E-70E7821EB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7638"/>
            <a:ext cx="3755407" cy="417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alculator">
            <a:extLst>
              <a:ext uri="{FF2B5EF4-FFF2-40B4-BE49-F238E27FC236}">
                <a16:creationId xmlns:a16="http://schemas.microsoft.com/office/drawing/2014/main" id="{58D8668D-328B-5DBE-9B21-55BE433E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05775"/>
            <a:ext cx="3168352" cy="317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9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Máquinas e Abstrações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5508104" y="1556792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turing machine anb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32" y="4077072"/>
            <a:ext cx="44005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mato de pil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" y="1628800"/>
            <a:ext cx="5076825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2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78904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Autômato Finito Determinístico consiste em: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finito de símbolos de entrada chamado Alfabeto (0 e 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finito de estados (q1, q2)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uma função de transição entre estados (setas ligando estados)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estado inicial (q1)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um conjunto não vazio de estados de aceitação (q2)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254078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Autômato Finito Determinístico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4" t="35507" r="33397" b="32246"/>
          <a:stretch/>
        </p:blipFill>
        <p:spPr bwMode="auto">
          <a:xfrm>
            <a:off x="3059832" y="1572090"/>
            <a:ext cx="3156025" cy="181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78904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Recebe uma fita de entrada e começa no estado inicial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Lê a fita da esquerda para direita, fazendo uma transição na máquina a cada valor lido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/>
              <a:t>Se, ao final do último símbolo lido da fita de entrada, o autômato estiver no estado final, a fita é considerada aceita, caso contrário ela é rejeitada.</a:t>
            </a:r>
          </a:p>
        </p:txBody>
      </p:sp>
    </p:spTree>
    <p:extLst>
      <p:ext uri="{BB962C8B-B14F-4D97-AF65-F5344CB8AC3E}">
        <p14:creationId xmlns:p14="http://schemas.microsoft.com/office/powerpoint/2010/main" val="870814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26495</TotalTime>
  <Words>319</Words>
  <Application>Microsoft Office PowerPoint</Application>
  <PresentationFormat>Apresentação na tela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do Office</vt:lpstr>
      <vt:lpstr>Introdução à Computação</vt:lpstr>
      <vt:lpstr>Apresentação do PowerPoint</vt:lpstr>
      <vt:lpstr>Apresentação do PowerPoint</vt:lpstr>
      <vt:lpstr>O que é um computador?</vt:lpstr>
      <vt:lpstr>Qual a diferença entre um computador e outras máquinas?</vt:lpstr>
      <vt:lpstr>Qual a diferença entre um computador e outras máquinas?</vt:lpstr>
      <vt:lpstr>Máquinas e Abstrações</vt:lpstr>
      <vt:lpstr>Autômato Finito Determinístico</vt:lpstr>
      <vt:lpstr>Autômato Finito Determinístico</vt:lpstr>
      <vt:lpstr>Autômato Finito Determinístico</vt:lpstr>
      <vt:lpstr>Autômato Finito Determinístico</vt:lpstr>
      <vt:lpstr>Exercícios AFD</vt:lpstr>
      <vt:lpstr>Máquina de Turing</vt:lpstr>
      <vt:lpstr>Apresentação do PowerPoint</vt:lpstr>
      <vt:lpstr>Máquina Universal</vt:lpstr>
      <vt:lpstr>Programação de computadores</vt:lpstr>
      <vt:lpstr>Linguagens de Programação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Pacote vein e dados GTFS</dc:title>
  <dc:creator>pedrorib81 pedrorib81</dc:creator>
  <cp:lastModifiedBy>Pedro R Andrade Nt</cp:lastModifiedBy>
  <cp:revision>186</cp:revision>
  <dcterms:created xsi:type="dcterms:W3CDTF">2019-03-18T12:54:52Z</dcterms:created>
  <dcterms:modified xsi:type="dcterms:W3CDTF">2022-06-29T16:47:31Z</dcterms:modified>
</cp:coreProperties>
</file>