
<file path=[Content_Types].xml><?xml version="1.0" encoding="utf-8"?>
<Types xmlns="http://schemas.openxmlformats.org/package/2006/content-types">
  <Default Extension="rels" ContentType="application/vnd.openxmlformats-package.relationships+xml"/>
  <Default Extension="png" ContentType="image/png"/>
  <Default Extension="xml" ContentType="application/xml"/>
  <Override PartName="/ppt/slideLayouts/slideLayout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12.xml" ContentType="application/vnd.openxmlformats-officedocument.presentationml.notesSlide+xml"/>
  <Override PartName="/ppt/notesMasters/notesMaster1.xml" ContentType="application/vnd.openxmlformats-officedocument.presentationml.notesMaster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heme/theme3.xml" ContentType="application/vnd.openxmlformats-officedocument.theme+xml"/>
  <Override PartName="/ppt/theme/theme2.xml" ContentType="application/vnd.openxmlformats-officedocument.theme+xml"/>
  <Override PartName="/ppt/theme/theme1.xml" ContentType="application/vnd.openxmlformats-officedocument.theme+xml"/>
  <Override PartName="/ppt/slideMasters/slideMaster1.xml" ContentType="application/vnd.openxmlformats-officedocument.presentationml.slideMaster+xml"/>
  <Override PartName="/ppt/slides/slide7.xml" ContentType="application/vnd.openxmlformats-officedocument.presentationml.slide+xml"/>
  <Override PartName="/ppt/slides/slide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8.xml" ContentType="application/vnd.openxmlformats-officedocument.presentationml.slide+xml"/>
  <Override PartName="/ppt/slides/slide10.xml" ContentType="application/vnd.openxmlformats-officedocument.presentationml.slide+xml"/>
  <Override PartName="/ppt/slides/slide4.xml" ContentType="application/vnd.openxmlformats-officedocument.presentationml.slide+xml"/>
  <Override PartName="/ppt/slides/slide11.xml" ContentType="application/vnd.openxmlformats-officedocument.presentationml.slide+xml"/>
  <Override PartName="/ppt/slides/slide2.xml" ContentType="application/vnd.openxmlformats-officedocument.presentationml.slide+xml"/>
  <Override PartName="/ppt/slides/slide9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3.xml" ContentType="application/vnd.openxmlformats-officedocument.presentationml.slide+xml"/>
  <Override PartName="/ppt/tableStyles.xml" ContentType="application/vnd.openxmlformats-officedocument.presentationml.tableStyles+xml"/>
</Types>
</file>

<file path=_rels/.rels><?xml version="1.0" encoding="UTF-8" standalone="yes"?><Relationships xmlns="http://schemas.openxmlformats.org/package/2006/relationships"><Relationship Target="ppt/presentation.xml" Type="http://schemas.openxmlformats.org/officeDocument/2006/relationships/officeDocument" Id="rId1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aveSubsetFonts="1" autoCompressPictures="0" strictFirstAndLastChars="0" showSpecialPlsOnTitleSld="0" firstSlideNum="0">
  <p:sldMasterIdLst>
    <p:sldMasterId id="2147483654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</p:sldIdLst>
  <p:sldSz cy="5143500" cx="9144000"/>
  <p:notesSz cy="9144000" cx="6858000"/>
  <p:defaultTextStyle>
    <a:defPPr algn="l" rtl="0" marR="0">
      <a:lnSpc>
        <a:spcPct val="100000"/>
      </a:lnSpc>
      <a:spcBef>
        <a:spcPts val="0"/>
      </a:spcBef>
      <a:spcAft>
        <a:spcPts val="0"/>
      </a:spcAft>
    </a:defPPr>
    <a:lvl1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/>
</file>

<file path=ppt/tableStyles.xml><?xml version="1.0" encoding="utf-8"?>
<a:tblStyleLst xmlns:a="http://schemas.openxmlformats.org/drawingml/2006/main" xmlns:r="http://schemas.openxmlformats.org/officeDocument/2006/relationships" def="{90651C3A-4460-11DB-9652-00E08161165F}"/>
</file>

<file path=ppt/_rels/presentation.xml.rels><?xml version="1.0" encoding="UTF-8" standalone="yes"?><Relationships xmlns="http://schemas.openxmlformats.org/package/2006/relationships"><Relationship Target="slides/slide13.xml" Type="http://schemas.openxmlformats.org/officeDocument/2006/relationships/slide" Id="rId18"/><Relationship Target="slides/slide12.xml" Type="http://schemas.openxmlformats.org/officeDocument/2006/relationships/slide" Id="rId17"/><Relationship Target="slides/slide11.xml" Type="http://schemas.openxmlformats.org/officeDocument/2006/relationships/slide" Id="rId16"/><Relationship Target="slides/slide10.xml" Type="http://schemas.openxmlformats.org/officeDocument/2006/relationships/slide" Id="rId15"/><Relationship Target="slides/slide9.xml" Type="http://schemas.openxmlformats.org/officeDocument/2006/relationships/slide" Id="rId14"/><Relationship Target="presProps.xml" Type="http://schemas.openxmlformats.org/officeDocument/2006/relationships/presProps" Id="rId2"/><Relationship Target="slides/slide7.xml" Type="http://schemas.openxmlformats.org/officeDocument/2006/relationships/slide" Id="rId12"/><Relationship Target="slides/slide8.xml" Type="http://schemas.openxmlformats.org/officeDocument/2006/relationships/slide" Id="rId13"/><Relationship Target="theme/theme3.xml" Type="http://schemas.openxmlformats.org/officeDocument/2006/relationships/theme" Id="rId1"/><Relationship Target="slideMasters/slideMaster1.xml" Type="http://schemas.openxmlformats.org/officeDocument/2006/relationships/slideMaster" Id="rId4"/><Relationship Target="slides/slide5.xml" Type="http://schemas.openxmlformats.org/officeDocument/2006/relationships/slide" Id="rId10"/><Relationship Target="tableStyles.xml" Type="http://schemas.openxmlformats.org/officeDocument/2006/relationships/tableStyles" Id="rId3"/><Relationship Target="slides/slide6.xml" Type="http://schemas.openxmlformats.org/officeDocument/2006/relationships/slide" Id="rId11"/><Relationship Target="slides/slide4.xml" Type="http://schemas.openxmlformats.org/officeDocument/2006/relationships/slide" Id="rId9"/><Relationship Target="slides/slide1.xml" Type="http://schemas.openxmlformats.org/officeDocument/2006/relationships/slide" Id="rId6"/><Relationship Target="notesMasters/notesMaster1.xml" Type="http://schemas.openxmlformats.org/officeDocument/2006/relationships/notesMaster" Id="rId5"/><Relationship Target="slides/slide3.xml" Type="http://schemas.openxmlformats.org/officeDocument/2006/relationships/slide" Id="rId8"/><Relationship Target="slides/slide2.xml" Type="http://schemas.openxmlformats.org/officeDocument/2006/relationships/slide" Id="rId7"/></Relationships>
</file>

<file path=ppt/notesMasters/_rels/notesMaster1.xml.rels><?xml version="1.0" encoding="UTF-8" standalone="yes"?><Relationships xmlns="http://schemas.openxmlformats.org/package/2006/relationships"><Relationship Target="../theme/theme2.xml" Type="http://schemas.openxmlformats.org/officeDocument/2006/relationships/theme" Id="rId1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" name="Shape 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" name="Shape 2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  <p:sp>
        <p:nvSpPr>
          <p:cNvPr id="3" name="Shape 3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>
              <a:spcBef>
                <a:spcPts val="0"/>
              </a:spcBef>
              <a:defRPr sz="1100"/>
            </a:lvl1pPr>
            <a:lvl2pPr>
              <a:spcBef>
                <a:spcPts val="0"/>
              </a:spcBef>
              <a:defRPr sz="1100"/>
            </a:lvl2pPr>
            <a:lvl3pPr>
              <a:spcBef>
                <a:spcPts val="0"/>
              </a:spcBef>
              <a:defRPr sz="1100"/>
            </a:lvl3pPr>
            <a:lvl4pPr>
              <a:spcBef>
                <a:spcPts val="0"/>
              </a:spcBef>
              <a:defRPr sz="1100"/>
            </a:lvl4pPr>
            <a:lvl5pPr>
              <a:spcBef>
                <a:spcPts val="0"/>
              </a:spcBef>
              <a:defRPr sz="1100"/>
            </a:lvl5pPr>
            <a:lvl6pPr>
              <a:spcBef>
                <a:spcPts val="0"/>
              </a:spcBef>
              <a:defRPr sz="1100"/>
            </a:lvl6pPr>
            <a:lvl7pPr>
              <a:spcBef>
                <a:spcPts val="0"/>
              </a:spcBef>
              <a:defRPr sz="1100"/>
            </a:lvl7pPr>
            <a:lvl8pPr>
              <a:spcBef>
                <a:spcPts val="0"/>
              </a:spcBef>
              <a:defRPr sz="1100"/>
            </a:lvl8pPr>
            <a:lvl9pPr>
              <a:spcBef>
                <a:spcPts val="0"/>
              </a:spcBef>
              <a:defRPr sz="1100"/>
            </a:lvl9pPr>
          </a:lstStyle>
          <a:p/>
        </p:txBody>
      </p:sp>
    </p:spTree>
  </p:cSld>
  <p:clrMap accent2="accent2" accent3="accent3" accent4="accent4" accent5="accent5" accent6="accent6" hlink="hlink" tx2="lt2" tx1="dk1" bg2="dk2" bg1="lt1" folHlink="folHlink" accent1="accent1"/>
</p:notesMaster>
</file>

<file path=ppt/notesSlides/_rels/notesSlide1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0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1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2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3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2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3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4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5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6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7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8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9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26" name="Shape 26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7" name="Shape 27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  <p:sp>
        <p:nvSpPr>
          <p:cNvPr id="28" name="Shape 28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81" name="Shape 8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82" name="Shape 82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  <p:sp>
        <p:nvSpPr>
          <p:cNvPr id="83" name="Shape 83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89" name="Shape 8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90" name="Shape 90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  <p:sp>
        <p:nvSpPr>
          <p:cNvPr id="91" name="Shape 91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95" name="Shape 9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96" name="Shape 96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  <p:sp>
        <p:nvSpPr>
          <p:cNvPr id="97" name="Shape 97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01" name="Shape 10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02" name="Shape 102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  <p:sp>
        <p:nvSpPr>
          <p:cNvPr id="103" name="Shape 103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32" name="Shape 3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33" name="Shape 33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  <p:sp>
        <p:nvSpPr>
          <p:cNvPr id="34" name="Shape 34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38" name="Shape 3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39" name="Shape 39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  <p:sp>
        <p:nvSpPr>
          <p:cNvPr id="40" name="Shape 40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45" name="Shape 4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46" name="Shape 46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  <p:sp>
        <p:nvSpPr>
          <p:cNvPr id="47" name="Shape 47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51" name="Shape 5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52" name="Shape 52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  <p:sp>
        <p:nvSpPr>
          <p:cNvPr id="53" name="Shape 53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57" name="Shape 5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58" name="Shape 58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  <p:sp>
        <p:nvSpPr>
          <p:cNvPr id="59" name="Shape 59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63" name="Shape 6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64" name="Shape 64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  <p:sp>
        <p:nvSpPr>
          <p:cNvPr id="65" name="Shape 65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68" name="Shape 6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69" name="Shape 69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  <p:sp>
        <p:nvSpPr>
          <p:cNvPr id="70" name="Shape 70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75" name="Shape 7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76" name="Shape 76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  <p:sp>
        <p:nvSpPr>
          <p:cNvPr id="77" name="Shape 77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2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3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4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5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6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">
  <p:cSld name="Title Slide">
    <p:spTree>
      <p:nvGrpSpPr>
        <p:cNvPr id="7" name="Shape 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8" name="Shape 8"/>
          <p:cNvSpPr txBox="1"/>
          <p:nvPr>
            <p:ph idx="1" type="subTitle"/>
          </p:nvPr>
        </p:nvSpPr>
        <p:spPr>
          <a:xfrm>
            <a:off y="2840053" x="685800"/>
            <a:ext cy="784799" cx="7772400"/>
          </a:xfrm>
          <a:prstGeom prst="rect">
            <a:avLst/>
          </a:prstGeom>
        </p:spPr>
        <p:txBody>
          <a:bodyPr bIns="91425" rIns="91425" lIns="91425" tIns="91425" anchor="t" anchorCtr="0"/>
          <a:lstStyle>
            <a:lvl1pPr algn="ctr">
              <a:spcBef>
                <a:spcPts val="0"/>
              </a:spcBef>
              <a:buClr>
                <a:schemeClr val="dk2"/>
              </a:buClr>
              <a:buNone/>
              <a:defRPr>
                <a:solidFill>
                  <a:schemeClr val="dk2"/>
                </a:solidFill>
              </a:defRPr>
            </a:lvl1pPr>
            <a:lvl2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2pPr>
            <a:lvl3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3pPr>
            <a:lvl4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4pPr>
            <a:lvl5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5pPr>
            <a:lvl6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6pPr>
            <a:lvl7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7pPr>
            <a:lvl8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8pPr>
            <a:lvl9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9" name="Shape 9"/>
          <p:cNvSpPr txBox="1"/>
          <p:nvPr>
            <p:ph type="ctrTitle"/>
          </p:nvPr>
        </p:nvSpPr>
        <p:spPr>
          <a:xfrm>
            <a:off y="1583342" x="685800"/>
            <a:ext cy="1159799" cx="7772400"/>
          </a:xfrm>
          <a:prstGeom prst="rect">
            <a:avLst/>
          </a:prstGeom>
        </p:spPr>
        <p:txBody>
          <a:bodyPr bIns="91425" rIns="91425" lIns="91425" tIns="91425" anchor="b" anchorCtr="0"/>
          <a:lstStyle>
            <a:lvl1pPr algn="ctr">
              <a:spcBef>
                <a:spcPts val="0"/>
              </a:spcBef>
              <a:buSzPct val="100000"/>
              <a:defRPr sz="4800"/>
            </a:lvl1pPr>
            <a:lvl2pPr algn="ctr">
              <a:spcBef>
                <a:spcPts val="0"/>
              </a:spcBef>
              <a:buSzPct val="100000"/>
              <a:defRPr sz="4800"/>
            </a:lvl2pPr>
            <a:lvl3pPr algn="ctr">
              <a:spcBef>
                <a:spcPts val="0"/>
              </a:spcBef>
              <a:buSzPct val="100000"/>
              <a:defRPr sz="4800"/>
            </a:lvl3pPr>
            <a:lvl4pPr algn="ctr">
              <a:spcBef>
                <a:spcPts val="0"/>
              </a:spcBef>
              <a:buSzPct val="100000"/>
              <a:defRPr sz="4800"/>
            </a:lvl4pPr>
            <a:lvl5pPr algn="ctr">
              <a:spcBef>
                <a:spcPts val="0"/>
              </a:spcBef>
              <a:buSzPct val="100000"/>
              <a:defRPr sz="4800"/>
            </a:lvl5pPr>
            <a:lvl6pPr algn="ctr">
              <a:spcBef>
                <a:spcPts val="0"/>
              </a:spcBef>
              <a:buSzPct val="100000"/>
              <a:defRPr sz="4800"/>
            </a:lvl6pPr>
            <a:lvl7pPr algn="ctr">
              <a:spcBef>
                <a:spcPts val="0"/>
              </a:spcBef>
              <a:buSzPct val="100000"/>
              <a:defRPr sz="4800"/>
            </a:lvl7pPr>
            <a:lvl8pPr algn="ctr">
              <a:spcBef>
                <a:spcPts val="0"/>
              </a:spcBef>
              <a:buSzPct val="100000"/>
              <a:defRPr sz="4800"/>
            </a:lvl8pPr>
            <a:lvl9pPr algn="ctr">
              <a:spcBef>
                <a:spcPts val="0"/>
              </a:spcBef>
              <a:buSzPct val="100000"/>
              <a:defRPr sz="4800"/>
            </a:lvl9pPr>
          </a:lstStyle>
          <a:p/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x">
  <p:cSld name="Title and Body">
    <p:spTree>
      <p:nvGrpSpPr>
        <p:cNvPr id="10" name="Shape 1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1" name="Shape 11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b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  <p:sp>
        <p:nvSpPr>
          <p:cNvPr id="12" name="Shape 12"/>
          <p:cNvSpPr txBox="1"/>
          <p:nvPr>
            <p:ph idx="1" type="body"/>
          </p:nvPr>
        </p:nvSpPr>
        <p:spPr>
          <a:xfrm>
            <a:off y="1200150" x="457200"/>
            <a:ext cy="3725699" cx="8229600"/>
          </a:xfrm>
          <a:prstGeom prst="rect">
            <a:avLst/>
          </a:prstGeom>
        </p:spPr>
        <p:txBody>
          <a:bodyPr bIns="91425" rIns="91425" lIns="91425" tIns="91425" anchor="t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woColTx">
  <p:cSld name="Title and Two Columns">
    <p:spTree>
      <p:nvGrpSpPr>
        <p:cNvPr id="13" name="Shape 1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4" name="Shape 14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b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  <p:sp>
        <p:nvSpPr>
          <p:cNvPr id="15" name="Shape 15"/>
          <p:cNvSpPr txBox="1"/>
          <p:nvPr>
            <p:ph idx="1" type="body"/>
          </p:nvPr>
        </p:nvSpPr>
        <p:spPr>
          <a:xfrm>
            <a:off y="1200150" x="457200"/>
            <a:ext cy="3725699" cx="3994500"/>
          </a:xfrm>
          <a:prstGeom prst="rect">
            <a:avLst/>
          </a:prstGeom>
        </p:spPr>
        <p:txBody>
          <a:bodyPr bIns="91425" rIns="91425" lIns="91425" tIns="91425" anchor="t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  <p:sp>
        <p:nvSpPr>
          <p:cNvPr id="16" name="Shape 16"/>
          <p:cNvSpPr txBox="1"/>
          <p:nvPr>
            <p:ph idx="2" type="body"/>
          </p:nvPr>
        </p:nvSpPr>
        <p:spPr>
          <a:xfrm>
            <a:off y="1200150" x="4692273"/>
            <a:ext cy="3725699" cx="3994500"/>
          </a:xfrm>
          <a:prstGeom prst="rect">
            <a:avLst/>
          </a:prstGeom>
        </p:spPr>
        <p:txBody>
          <a:bodyPr bIns="91425" rIns="91425" lIns="91425" tIns="91425" anchor="t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Only">
  <p:cSld name="Title Only">
    <p:spTree>
      <p:nvGrpSpPr>
        <p:cNvPr id="17" name="Shape 1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8" name="Shape 18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b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Caption">
    <p:spTree>
      <p:nvGrpSpPr>
        <p:cNvPr id="19" name="Shape 1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0" name="Shape 20"/>
          <p:cNvSpPr txBox="1"/>
          <p:nvPr>
            <p:ph idx="1" type="body"/>
          </p:nvPr>
        </p:nvSpPr>
        <p:spPr>
          <a:xfrm>
            <a:off y="4406309" x="457200"/>
            <a:ext cy="519599" cx="8229600"/>
          </a:xfrm>
          <a:prstGeom prst="rect">
            <a:avLst/>
          </a:prstGeom>
        </p:spPr>
        <p:txBody>
          <a:bodyPr bIns="91425" rIns="91425" lIns="91425" tIns="91425" anchor="t" anchorCtr="0"/>
          <a:lstStyle>
            <a:lvl1pPr algn="ctr">
              <a:spcBef>
                <a:spcPts val="0"/>
              </a:spcBef>
              <a:buClr>
                <a:schemeClr val="dk1"/>
              </a:buClr>
              <a:buSzPct val="100000"/>
              <a:buNone/>
              <a:defRPr sz="1800">
                <a:solidFill>
                  <a:schemeClr val="dk1"/>
                </a:solidFill>
              </a:defRPr>
            </a:lvl1pPr>
          </a:lstStyle>
          <a:p/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blank">
  <p:cSld name="Blank">
    <p:spTree>
      <p:nvGrpSpPr>
        <p:cNvPr id="21" name="Shape 21"/>
        <p:cNvGrpSpPr/>
        <p:nvPr/>
      </p:nvGrpSpPr>
      <p:grpSpPr>
        <a:xfrm>
          <a:off y="0" x="0"/>
          <a:ext cy="0" cx="0"/>
          <a:chOff y="0" x="0"/>
          <a:chExt cy="0" cx="0"/>
        </a:xfrm>
      </p:grpSpPr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Target="../slideLayouts/slideLayout2.xml" Type="http://schemas.openxmlformats.org/officeDocument/2006/relationships/slideLayout" Id="rId2"/><Relationship Target="../slideLayouts/slideLayout1.xml" Type="http://schemas.openxmlformats.org/officeDocument/2006/relationships/slideLayout" Id="rId1"/><Relationship Target="../slideLayouts/slideLayout4.xml" Type="http://schemas.openxmlformats.org/officeDocument/2006/relationships/slideLayout" Id="rId4"/><Relationship Target="../slideLayouts/slideLayout3.xml" Type="http://schemas.openxmlformats.org/officeDocument/2006/relationships/slideLayout" Id="rId3"/><Relationship Target="../slideLayouts/slideLayout6.xml" Type="http://schemas.openxmlformats.org/officeDocument/2006/relationships/slideLayout" Id="rId6"/><Relationship Target="../slideLayouts/slideLayout5.xml" Type="http://schemas.openxmlformats.org/officeDocument/2006/relationships/slideLayout" Id="rId5"/><Relationship Target="../theme/theme1.xml" Type="http://schemas.openxmlformats.org/officeDocument/2006/relationships/theme" Id="rId7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gradFill>
          <a:gsLst>
            <a:gs pos="0">
              <a:schemeClr val="lt1"/>
            </a:gs>
            <a:gs pos="30000">
              <a:schemeClr val="lt1"/>
            </a:gs>
            <a:gs pos="100000">
              <a:schemeClr val="lt2"/>
            </a:gs>
          </a:gsLst>
          <a:path path="circle">
            <a:fillToRect t="50%" b="50%" r="50%" l="50%"/>
          </a:path>
          <a:tileRect/>
        </a:gradFill>
      </p:bgPr>
    </p:bg>
    <p:spTree>
      <p:nvGrpSpPr>
        <p:cNvPr id="4" name="Shape 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5" name="Shape 5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b" anchorCtr="0"/>
          <a:lstStyle>
            <a:lvl1pPr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1pPr>
            <a:lvl2pPr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2pPr>
            <a:lvl3pPr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3pPr>
            <a:lvl4pPr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4pPr>
            <a:lvl5pPr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5pPr>
            <a:lvl6pPr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6pPr>
            <a:lvl7pPr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7pPr>
            <a:lvl8pPr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8pPr>
            <a:lvl9pPr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6" name="Shape 6"/>
          <p:cNvSpPr txBox="1"/>
          <p:nvPr>
            <p:ph idx="1" type="body"/>
          </p:nvPr>
        </p:nvSpPr>
        <p:spPr>
          <a:xfrm>
            <a:off y="1200150" x="457200"/>
            <a:ext cy="3725699" cx="8229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>
              <a:spcBef>
                <a:spcPts val="600"/>
              </a:spcBef>
              <a:buSzPct val="100000"/>
              <a:defRPr sz="3000"/>
            </a:lvl1pPr>
            <a:lvl2pPr>
              <a:spcBef>
                <a:spcPts val="480"/>
              </a:spcBef>
              <a:buSzPct val="100000"/>
              <a:defRPr sz="2400"/>
            </a:lvl2pPr>
            <a:lvl3pPr>
              <a:spcBef>
                <a:spcPts val="480"/>
              </a:spcBef>
              <a:buSzPct val="100000"/>
              <a:defRPr sz="2400"/>
            </a:lvl3pPr>
            <a:lvl4pPr>
              <a:spcBef>
                <a:spcPts val="360"/>
              </a:spcBef>
              <a:buSzPct val="100000"/>
              <a:defRPr sz="1800"/>
            </a:lvl4pPr>
            <a:lvl5pPr>
              <a:spcBef>
                <a:spcPts val="360"/>
              </a:spcBef>
              <a:buSzPct val="100000"/>
              <a:defRPr sz="1800"/>
            </a:lvl5pPr>
            <a:lvl6pPr>
              <a:spcBef>
                <a:spcPts val="360"/>
              </a:spcBef>
              <a:buSzPct val="100000"/>
              <a:defRPr sz="1800"/>
            </a:lvl6pPr>
            <a:lvl7pPr>
              <a:spcBef>
                <a:spcPts val="360"/>
              </a:spcBef>
              <a:buSzPct val="100000"/>
              <a:defRPr sz="1800"/>
            </a:lvl7pPr>
            <a:lvl8pPr>
              <a:spcBef>
                <a:spcPts val="360"/>
              </a:spcBef>
              <a:buSzPct val="100000"/>
              <a:defRPr sz="1800"/>
            </a:lvl8pPr>
            <a:lvl9pPr>
              <a:spcBef>
                <a:spcPts val="360"/>
              </a:spcBef>
              <a:buSzPct val="100000"/>
              <a:defRPr sz="1800"/>
            </a:lvl9pPr>
          </a:lstStyle>
          <a:p/>
        </p:txBody>
      </p:sp>
    </p:spTree>
  </p:cSld>
  <p:clrMap accent2="accent2" accent3="accent3" accent4="accent4" accent5="accent5" accent6="accent6" hlink="hlink" tx2="lt2" tx1="dk1" bg2="dk2" bg1="lt1" folHlink="folHlink" accent1="accent1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</p:sldLayoutIdLst>
  <p:txStyles>
    <p:titleStyle>
      <a:defPPr algn="l" rtl="0" marR="0">
        <a:lnSpc>
          <a:spcPct val="100000"/>
        </a:lnSpc>
        <a:spcBef>
          <a:spcPts val="0"/>
        </a:spcBef>
        <a:spcAft>
          <a:spcPts val="0"/>
        </a:spcAft>
      </a:defPPr>
      <a:lvl1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algn="l" rtl="0" marR="0">
        <a:lnSpc>
          <a:spcPct val="100000"/>
        </a:lnSpc>
        <a:spcBef>
          <a:spcPts val="0"/>
        </a:spcBef>
        <a:spcAft>
          <a:spcPts val="0"/>
        </a:spcAft>
      </a:defPPr>
      <a:lvl1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algn="l" rtl="0" marR="0">
        <a:lnSpc>
          <a:spcPct val="100000"/>
        </a:lnSpc>
        <a:spcBef>
          <a:spcPts val="0"/>
        </a:spcBef>
        <a:spcAft>
          <a:spcPts val="0"/>
        </a:spcAft>
      </a:defPPr>
      <a:lvl1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Target="../notesSlides/notesSlide1.xml" Type="http://schemas.openxmlformats.org/officeDocument/2006/relationships/notesSlide" Id="rId2"/><Relationship Target="../slideLayouts/slideLayout1.xml" Type="http://schemas.openxmlformats.org/officeDocument/2006/relationships/slideLayout" Id="rId1"/><Relationship Target="../media/image06.png" Type="http://schemas.openxmlformats.org/officeDocument/2006/relationships/image" Id="rId3"/></Relationships>
</file>

<file path=ppt/slides/_rels/slide10.xml.rels><?xml version="1.0" encoding="UTF-8" standalone="yes"?><Relationships xmlns="http://schemas.openxmlformats.org/package/2006/relationships"><Relationship Target="../notesSlides/notesSlide10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11.xml.rels><?xml version="1.0" encoding="UTF-8" standalone="yes"?><Relationships xmlns="http://schemas.openxmlformats.org/package/2006/relationships"><Relationship Target="../notesSlides/notesSlide11.xml" Type="http://schemas.openxmlformats.org/officeDocument/2006/relationships/notesSlide" Id="rId2"/><Relationship Target="../slideLayouts/slideLayout2.xml" Type="http://schemas.openxmlformats.org/officeDocument/2006/relationships/slideLayout" Id="rId1"/><Relationship Target="../media/image05.png" Type="http://schemas.openxmlformats.org/officeDocument/2006/relationships/image" Id="rId4"/><Relationship Target="../media/image04.png" Type="http://schemas.openxmlformats.org/officeDocument/2006/relationships/image" Id="rId3"/><Relationship Target="../media/image01.png" Type="http://schemas.openxmlformats.org/officeDocument/2006/relationships/image" Id="rId5"/></Relationships>
</file>

<file path=ppt/slides/_rels/slide12.xml.rels><?xml version="1.0" encoding="UTF-8" standalone="yes"?><Relationships xmlns="http://schemas.openxmlformats.org/package/2006/relationships"><Relationship Target="../notesSlides/notesSlide12.xml" Type="http://schemas.openxmlformats.org/officeDocument/2006/relationships/notesSlide" Id="rId2"/><Relationship Target="../slideLayouts/slideLayout2.xml" Type="http://schemas.openxmlformats.org/officeDocument/2006/relationships/slideLayout" Id="rId1"/><Relationship Target="http://ccl.northwestern.edu/netlogo/models/Heatbugs" Type="http://schemas.openxmlformats.org/officeDocument/2006/relationships/hyperlink" TargetMode="External" Id="rId4"/><Relationship Target="http://ccl.northwestern.edu/netlogo/models/Heatbugs" Type="http://schemas.openxmlformats.org/officeDocument/2006/relationships/hyperlink" TargetMode="External" Id="rId3"/></Relationships>
</file>

<file path=ppt/slides/_rels/slide13.xml.rels><?xml version="1.0" encoding="UTF-8" standalone="yes"?><Relationships xmlns="http://schemas.openxmlformats.org/package/2006/relationships"><Relationship Target="../notesSlides/notesSlide13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2.xml.rels><?xml version="1.0" encoding="UTF-8" standalone="yes"?><Relationships xmlns="http://schemas.openxmlformats.org/package/2006/relationships"><Relationship Target="../notesSlides/notesSlide2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3.xml.rels><?xml version="1.0" encoding="UTF-8" standalone="yes"?><Relationships xmlns="http://schemas.openxmlformats.org/package/2006/relationships"><Relationship Target="../notesSlides/notesSlide3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4.xml.rels><?xml version="1.0" encoding="UTF-8" standalone="yes"?><Relationships xmlns="http://schemas.openxmlformats.org/package/2006/relationships"><Relationship Target="../notesSlides/notesSlide4.xml" Type="http://schemas.openxmlformats.org/officeDocument/2006/relationships/notesSlide" Id="rId2"/><Relationship Target="../slideLayouts/slideLayout2.xml" Type="http://schemas.openxmlformats.org/officeDocument/2006/relationships/slideLayout" Id="rId1"/><Relationship Target="../media/image03.png" Type="http://schemas.openxmlformats.org/officeDocument/2006/relationships/image" Id="rId3"/></Relationships>
</file>

<file path=ppt/slides/_rels/slide5.xml.rels><?xml version="1.0" encoding="UTF-8" standalone="yes"?><Relationships xmlns="http://schemas.openxmlformats.org/package/2006/relationships"><Relationship Target="../notesSlides/notesSlide5.xml" Type="http://schemas.openxmlformats.org/officeDocument/2006/relationships/notesSlide" Id="rId2"/><Relationship Target="../slideLayouts/slideLayout2.xml" Type="http://schemas.openxmlformats.org/officeDocument/2006/relationships/slideLayout" Id="rId1"/><Relationship Target="../media/image02.png" Type="http://schemas.openxmlformats.org/officeDocument/2006/relationships/image" Id="rId3"/></Relationships>
</file>

<file path=ppt/slides/_rels/slide6.xml.rels><?xml version="1.0" encoding="UTF-8" standalone="yes"?><Relationships xmlns="http://schemas.openxmlformats.org/package/2006/relationships"><Relationship Target="../notesSlides/notesSlide6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7.xml.rels><?xml version="1.0" encoding="UTF-8" standalone="yes"?><Relationships xmlns="http://schemas.openxmlformats.org/package/2006/relationships"><Relationship Target="../notesSlides/notesSlide7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8.xml.rels><?xml version="1.0" encoding="UTF-8" standalone="yes"?><Relationships xmlns="http://schemas.openxmlformats.org/package/2006/relationships"><Relationship Target="../notesSlides/notesSlide8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9.xml.rels><?xml version="1.0" encoding="UTF-8" standalone="yes"?><Relationships xmlns="http://schemas.openxmlformats.org/package/2006/relationships"><Relationship Target="../notesSlides/notesSlide9.xml" Type="http://schemas.openxmlformats.org/officeDocument/2006/relationships/notesSlide" Id="rId2"/><Relationship Target="../slideLayouts/slideLayout2.xml" Type="http://schemas.openxmlformats.org/officeDocument/2006/relationships/slideLayout" Id="rId1"/><Relationship Target="../media/image00.png" Type="http://schemas.openxmlformats.org/officeDocument/2006/relationships/image" Id="rId3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2" name="Shape 2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pic>
        <p:nvPicPr>
          <p:cNvPr id="23" name="Shape 2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y="332474" x="2570150"/>
            <a:ext cy="4003700" cx="4003700"/>
          </a:xfrm>
          <a:prstGeom prst="rect">
            <a:avLst/>
          </a:prstGeom>
          <a:noFill/>
          <a:ln>
            <a:noFill/>
          </a:ln>
        </p:spPr>
      </p:pic>
      <p:sp>
        <p:nvSpPr>
          <p:cNvPr id="24" name="Shape 24"/>
          <p:cNvSpPr txBox="1"/>
          <p:nvPr>
            <p:ph idx="1" type="subTitle"/>
          </p:nvPr>
        </p:nvSpPr>
        <p:spPr>
          <a:xfrm>
            <a:off y="4336178" x="685800"/>
            <a:ext cy="784799" cx="77724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sz="2400" lang="en"/>
              <a:t>Ondrej Zvara</a:t>
            </a:r>
          </a:p>
          <a:p>
            <a:pPr>
              <a:spcBef>
                <a:spcPts val="0"/>
              </a:spcBef>
              <a:buNone/>
            </a:pPr>
            <a:r>
              <a:rPr sz="2400" lang="en"/>
              <a:t>Linda Riquelme</a:t>
            </a:r>
          </a:p>
        </p:txBody>
      </p:sp>
      <p:sp>
        <p:nvSpPr>
          <p:cNvPr id="25" name="Shape 25"/>
          <p:cNvSpPr txBox="1"/>
          <p:nvPr>
            <p:ph type="ctrTitle"/>
          </p:nvPr>
        </p:nvSpPr>
        <p:spPr>
          <a:xfrm>
            <a:off y="1850667" x="685800"/>
            <a:ext cy="1159799" cx="77724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>
                <a:solidFill>
                  <a:srgbClr val="FFFFFF"/>
                </a:solidFill>
              </a:rPr>
              <a:t>HEATBUGS</a:t>
            </a:r>
          </a:p>
        </p:txBody>
      </p:sp>
    </p:spTree>
  </p:cSld>
  <p:clrMapOvr>
    <a:masterClrMapping/>
  </p:clrMapOvr>
  <p:transition spd="slow">
    <p:cut/>
  </p:transition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78" name="Shape 7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79" name="Shape 79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Things to try</a:t>
            </a:r>
          </a:p>
        </p:txBody>
      </p:sp>
      <p:sp>
        <p:nvSpPr>
          <p:cNvPr id="80" name="Shape 80"/>
          <p:cNvSpPr txBox="1"/>
          <p:nvPr>
            <p:ph idx="1" type="body"/>
          </p:nvPr>
        </p:nvSpPr>
        <p:spPr>
          <a:xfrm>
            <a:off y="1200150" x="457200"/>
            <a:ext cy="3725699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 indent="-419100" marL="457200">
              <a:lnSpc>
                <a:spcPct val="200000"/>
              </a:lnSpc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>
                <a:solidFill>
                  <a:schemeClr val="dk1"/>
                </a:solidFill>
              </a:rPr>
              <a:t>Change initial number of bugs</a:t>
            </a:r>
          </a:p>
          <a:p>
            <a:pPr rtl="0" lvl="0" indent="-419100" marL="457200">
              <a:spcBef>
                <a:spcPts val="0"/>
              </a:spcBef>
              <a:buClr>
                <a:srgbClr val="000000"/>
              </a:buClr>
              <a:buSzPct val="100000"/>
              <a:buFont typeface="Arial"/>
              <a:buChar char="●"/>
            </a:pPr>
            <a:r>
              <a:rPr lang="en"/>
              <a:t>Change parameters:</a:t>
            </a:r>
          </a:p>
          <a:p>
            <a:pPr rtl="0" lvl="1" indent="-381000" marL="914400">
              <a:spcBef>
                <a:spcPts val="0"/>
              </a:spcBef>
              <a:buClr>
                <a:srgbClr val="000000"/>
              </a:buClr>
              <a:buSzPct val="80000"/>
              <a:buFont typeface="Courier New"/>
              <a:buChar char="o"/>
            </a:pPr>
            <a:r>
              <a:rPr lang="en"/>
              <a:t>EVAPORATIONRATE</a:t>
            </a:r>
          </a:p>
          <a:p>
            <a:pPr rtl="0" lvl="1" indent="-381000" marL="914400">
              <a:lnSpc>
                <a:spcPct val="200000"/>
              </a:lnSpc>
              <a:spcBef>
                <a:spcPts val="0"/>
              </a:spcBef>
              <a:buClr>
                <a:srgbClr val="000000"/>
              </a:buClr>
              <a:buSzPct val="80000"/>
              <a:buFont typeface="Courier New"/>
              <a:buChar char="o"/>
            </a:pPr>
            <a:r>
              <a:rPr lang="en"/>
              <a:t>DIFFUSIONRATE</a:t>
            </a:r>
          </a:p>
        </p:txBody>
      </p:sp>
    </p:spTree>
  </p:cSld>
  <p:clrMapOvr>
    <a:masterClrMapping/>
  </p:clrMapOvr>
  <p:transition spd="slow">
    <p:cut/>
  </p:transition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84" name="Shape 8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85" name="Shape 85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DIFFUSIONRATE</a:t>
            </a:r>
          </a:p>
        </p:txBody>
      </p:sp>
      <p:pic>
        <p:nvPicPr>
          <p:cNvPr id="86" name="Shape 8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y="1430162" x="457200"/>
            <a:ext cy="1449250" cx="3836225"/>
          </a:xfrm>
          <a:prstGeom prst="rect">
            <a:avLst/>
          </a:prstGeom>
          <a:noFill/>
          <a:ln>
            <a:noFill/>
          </a:ln>
        </p:spPr>
      </p:pic>
      <p:pic>
        <p:nvPicPr>
          <p:cNvPr id="87" name="Shape 87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y="1489055" x="4850575"/>
            <a:ext cy="1449244" cx="3836225"/>
          </a:xfrm>
          <a:prstGeom prst="rect">
            <a:avLst/>
          </a:prstGeom>
          <a:noFill/>
          <a:ln>
            <a:noFill/>
          </a:ln>
        </p:spPr>
      </p:pic>
      <p:pic>
        <p:nvPicPr>
          <p:cNvPr id="88" name="Shape 88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y="3246200" x="2653875"/>
            <a:ext cy="1449250" cx="38362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92" name="Shape 9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93" name="Shape 93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References</a:t>
            </a:r>
          </a:p>
        </p:txBody>
      </p:sp>
      <p:sp>
        <p:nvSpPr>
          <p:cNvPr id="94" name="Shape 94"/>
          <p:cNvSpPr txBox="1"/>
          <p:nvPr>
            <p:ph idx="1" type="body"/>
          </p:nvPr>
        </p:nvSpPr>
        <p:spPr>
          <a:xfrm>
            <a:off y="1200150" x="457200"/>
            <a:ext cy="3725699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algn="l" rtl="0" marR="0" indent="0" mar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sz="1400" lang="en">
                <a:solidFill>
                  <a:schemeClr val="dk1"/>
                </a:solidFill>
              </a:rPr>
              <a:t>Beer, R.D. (1995). A dynamical systems perspective on interaction. Artificial Intelligence 72:173-215</a:t>
            </a:r>
          </a:p>
          <a:p>
            <a:pPr algn="l" rtl="0" marR="0" indent="0" mar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sz="1400" lang="en"/>
              <a:t>Grimm, V., Revilla, E., Berger, U., Jeltsch, F., Mooij, W.M., Railsback, S.F., Thulke, H.-H., Weiner, J., Wiegand, T. &amp; DeAngelis, D.L. (2005). Pattern-Oriented Modeling of Agent-Based Complex Systems: Lessons from Ecology. Science 310:987-991</a:t>
            </a:r>
          </a:p>
          <a:p>
            <a:pPr algn="l" rtl="0" marR="0" indent="0" mar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sz="1400" lang="en">
                <a:solidFill>
                  <a:schemeClr val="dk1"/>
                </a:solidFill>
              </a:rPr>
              <a:t>Macy, M.W. &amp; Willer, R. (2002). From factors to actors: Computational sociology and agent-based modeling. </a:t>
            </a:r>
            <a:r>
              <a:rPr sz="1400" lang="en" i="1">
                <a:solidFill>
                  <a:schemeClr val="dk1"/>
                </a:solidFill>
              </a:rPr>
              <a:t>Annu. Rev. Sociol</a:t>
            </a:r>
            <a:r>
              <a:rPr sz="1400" lang="en">
                <a:solidFill>
                  <a:schemeClr val="dk1"/>
                </a:solidFill>
              </a:rPr>
              <a:t>., 28:143-166</a:t>
            </a:r>
          </a:p>
          <a:p>
            <a:pPr algn="l" rtl="0" lvl="0" marR="0" indent="0" mar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ct val="78571"/>
              <a:buFont typeface="Arial"/>
              <a:buNone/>
            </a:pPr>
            <a:r>
              <a:rPr sz="1400" lang="en"/>
              <a:t>Scholl, H.J. (2001). Agent-based and system dynamics modeling: a call for cross study and joint research. In System Sciences, 2001. Proceedings of the 34th Annual Hawaii International Conference on IEEE, 8-pp.</a:t>
            </a:r>
          </a:p>
          <a:p>
            <a:pPr algn="l" rtl="0" lvl="0" marR="0" indent="0" mar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ct val="78571"/>
              <a:buFont typeface="Arial"/>
              <a:buNone/>
            </a:pPr>
            <a:r>
              <a:rPr sz="1400" lang="en">
                <a:solidFill>
                  <a:schemeClr val="dk1"/>
                </a:solidFill>
              </a:rPr>
              <a:t>Wilensky, U. (2004). NetLogo Heatbugs model.</a:t>
            </a:r>
            <a:r>
              <a:rPr sz="1400" lang="en">
                <a:solidFill>
                  <a:schemeClr val="dk1"/>
                </a:solidFill>
                <a:hlinkClick r:id="rId3"/>
              </a:rPr>
              <a:t> </a:t>
            </a:r>
            <a:r>
              <a:rPr u="sng" sz="1400" lang="en">
                <a:solidFill>
                  <a:schemeClr val="hlink"/>
                </a:solidFill>
                <a:hlinkClick r:id="rId4"/>
              </a:rPr>
              <a:t>http://ccl.northwestern.edu/netlogo/models/Heatbugs</a:t>
            </a:r>
            <a:r>
              <a:rPr sz="1400" lang="en">
                <a:solidFill>
                  <a:schemeClr val="dk1"/>
                </a:solidFill>
              </a:rPr>
              <a:t>. Center for Connected Learning and </a:t>
            </a:r>
            <a:r>
              <a:rPr sz="1400" lang="en"/>
              <a:t>Computer-Based Modeling, Northwestern University, Evanston, IL., USA. </a:t>
            </a:r>
          </a:p>
        </p:txBody>
      </p:sp>
    </p:spTree>
  </p:cSld>
  <p:clrMapOvr>
    <a:masterClrMapping/>
  </p:clrMapOvr>
  <p:transition spd="slow">
    <p:cut/>
  </p:transition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98" name="Shape 9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99" name="Shape 99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00" name="Shape 100"/>
          <p:cNvSpPr txBox="1"/>
          <p:nvPr>
            <p:ph idx="1" type="body"/>
          </p:nvPr>
        </p:nvSpPr>
        <p:spPr>
          <a:xfrm>
            <a:off y="1200150" x="457200"/>
            <a:ext cy="3725699" cx="8229600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>
            <a:pPr algn="ctr">
              <a:spcBef>
                <a:spcPts val="0"/>
              </a:spcBef>
              <a:buNone/>
            </a:pPr>
            <a:r>
              <a:rPr lang="en"/>
              <a:t>Thank you</a:t>
            </a:r>
          </a:p>
        </p:txBody>
      </p:sp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9" name="Shape 2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30" name="Shape 30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What is it?</a:t>
            </a:r>
          </a:p>
        </p:txBody>
      </p:sp>
      <p:sp>
        <p:nvSpPr>
          <p:cNvPr id="31" name="Shape 31"/>
          <p:cNvSpPr txBox="1"/>
          <p:nvPr>
            <p:ph idx="1" type="body"/>
          </p:nvPr>
        </p:nvSpPr>
        <p:spPr>
          <a:xfrm>
            <a:off y="1200150" x="457200"/>
            <a:ext cy="3725699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 indent="-381000" marL="457200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sz="2400" lang="en">
                <a:solidFill>
                  <a:schemeClr val="dk1"/>
                </a:solidFill>
              </a:rPr>
              <a:t>Agent-based model: global effects of individual/local interactions </a:t>
            </a:r>
          </a:p>
          <a:p>
            <a:pPr rtl="0" lvl="0" indent="-381000" marL="457200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sz="2400" lang="en">
                <a:solidFill>
                  <a:schemeClr val="dk1"/>
                </a:solidFill>
              </a:rPr>
              <a:t>“Heatbugs” inspired by behaviour of biological agents</a:t>
            </a:r>
          </a:p>
          <a:p>
            <a:pPr rtl="0" lvl="0" indent="-381000" marL="457200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sz="2400" lang="en">
                <a:solidFill>
                  <a:schemeClr val="dk1"/>
                </a:solidFill>
              </a:rPr>
              <a:t>Constant agent-environment interaction </a:t>
            </a:r>
          </a:p>
          <a:p>
            <a:pPr rtl="0" lvl="0" indent="-381000" marL="457200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sz="2400" lang="en">
                <a:solidFill>
                  <a:schemeClr val="dk1"/>
                </a:solidFill>
              </a:rPr>
              <a:t>Self-organising group processes</a:t>
            </a:r>
          </a:p>
          <a:p>
            <a:pPr rtl="0" lvl="0" indent="-381000" marL="457200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sz="2400" lang="en">
                <a:solidFill>
                  <a:schemeClr val="dk1"/>
                </a:solidFill>
              </a:rPr>
              <a:t>Emergent properties result from complex system behaviour</a:t>
            </a:r>
          </a:p>
        </p:txBody>
      </p:sp>
    </p:spTree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35" name="Shape 3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36" name="Shape 36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Why is it relevant?</a:t>
            </a:r>
          </a:p>
        </p:txBody>
      </p:sp>
      <p:sp>
        <p:nvSpPr>
          <p:cNvPr id="37" name="Shape 37"/>
          <p:cNvSpPr txBox="1"/>
          <p:nvPr>
            <p:ph idx="1" type="body"/>
          </p:nvPr>
        </p:nvSpPr>
        <p:spPr>
          <a:xfrm>
            <a:off y="1200150" x="457200"/>
            <a:ext cy="3725699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 indent="-419100" marL="457200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>
                <a:solidFill>
                  <a:schemeClr val="dk1"/>
                </a:solidFill>
              </a:rPr>
              <a:t>Ecology: Biological agents</a:t>
            </a:r>
          </a:p>
          <a:p>
            <a:pPr rtl="0" lvl="0" indent="-419100" marL="457200">
              <a:lnSpc>
                <a:spcPct val="115000"/>
              </a:lnSpc>
              <a:spcBef>
                <a:spcPts val="0"/>
              </a:spcBef>
              <a:buClr>
                <a:srgbClr val="000000"/>
              </a:buClr>
              <a:buSzPct val="100000"/>
              <a:buFont typeface="Arial"/>
              <a:buChar char="●"/>
            </a:pPr>
            <a:r>
              <a:rPr lang="en"/>
              <a:t>Model </a:t>
            </a:r>
            <a:r>
              <a:rPr lang="en">
                <a:solidFill>
                  <a:schemeClr val="dk1"/>
                </a:solidFill>
              </a:rPr>
              <a:t>environmental </a:t>
            </a:r>
            <a:r>
              <a:rPr lang="en"/>
              <a:t>effects on</a:t>
            </a:r>
            <a:r>
              <a:rPr sz="2400" lang="en"/>
              <a:t> </a:t>
            </a:r>
            <a:r>
              <a:rPr lang="en"/>
              <a:t>individuals and emergent behavior </a:t>
            </a:r>
            <a:r>
              <a:rPr lang="en">
                <a:solidFill>
                  <a:schemeClr val="dk1"/>
                </a:solidFill>
              </a:rPr>
              <a:t>within a population</a:t>
            </a:r>
          </a:p>
          <a:p>
            <a:pPr rtl="0" lvl="0">
              <a:lnSpc>
                <a:spcPct val="115000"/>
              </a:lnSpc>
              <a:spcBef>
                <a:spcPts val="0"/>
              </a:spcBef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  <p:transition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41" name="Shape 4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42" name="Shape 42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How does it work?</a:t>
            </a:r>
          </a:p>
        </p:txBody>
      </p:sp>
      <p:pic>
        <p:nvPicPr>
          <p:cNvPr id="43" name="Shape 4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y="1063375" x="285750"/>
            <a:ext cy="2609850" cx="8572500"/>
          </a:xfrm>
          <a:prstGeom prst="rect">
            <a:avLst/>
          </a:prstGeom>
          <a:noFill/>
          <a:ln>
            <a:noFill/>
          </a:ln>
        </p:spPr>
      </p:pic>
      <p:sp>
        <p:nvSpPr>
          <p:cNvPr id="44" name="Shape 44"/>
          <p:cNvSpPr txBox="1"/>
          <p:nvPr/>
        </p:nvSpPr>
        <p:spPr>
          <a:xfrm>
            <a:off y="2673300" x="4149050"/>
            <a:ext cy="2470200" cx="46233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>
            <a:noAutofit/>
          </a:bodyPr>
          <a:lstStyle/>
          <a:p>
            <a:pPr rtl="0" lvl="0" indent="-342900" marL="457200">
              <a:spcBef>
                <a:spcPts val="0"/>
              </a:spcBef>
              <a:buClr>
                <a:srgbClr val="000000"/>
              </a:buClr>
              <a:buSzPct val="100000"/>
              <a:buFont typeface="Arial"/>
              <a:buChar char="●"/>
            </a:pPr>
            <a:r>
              <a:rPr sz="1800" lang="en"/>
              <a:t>Environment: grid of square “patches”</a:t>
            </a:r>
          </a:p>
          <a:p>
            <a:pPr rtl="0" lvl="0" indent="-342900" marL="457200">
              <a:spcBef>
                <a:spcPts val="0"/>
              </a:spcBef>
              <a:buClr>
                <a:srgbClr val="000000"/>
              </a:buClr>
              <a:buSzPct val="100000"/>
              <a:buFont typeface="Arial"/>
              <a:buChar char="●"/>
            </a:pPr>
            <a:r>
              <a:rPr sz="1800" lang="en"/>
              <a:t>Bugs move to adjacent empty “patch”</a:t>
            </a:r>
          </a:p>
          <a:p>
            <a:pPr rtl="0" lvl="0" indent="-342900" marL="457200">
              <a:spcBef>
                <a:spcPts val="0"/>
              </a:spcBef>
              <a:buClr>
                <a:srgbClr val="000000"/>
              </a:buClr>
              <a:buSzPct val="100000"/>
              <a:buFont typeface="Arial"/>
              <a:buChar char="●"/>
            </a:pPr>
            <a:r>
              <a:rPr sz="1800" lang="en">
                <a:solidFill>
                  <a:schemeClr val="dk1"/>
                </a:solidFill>
              </a:rPr>
              <a:t>Bugs have ideal temperatures</a:t>
            </a:r>
          </a:p>
          <a:p>
            <a:pPr rtl="0" lvl="0" indent="-342900" marL="457200">
              <a:spcBef>
                <a:spcPts val="0"/>
              </a:spcBef>
              <a:buClr>
                <a:srgbClr val="000000"/>
              </a:buClr>
              <a:buSzPct val="100000"/>
              <a:buFont typeface="Arial"/>
              <a:buChar char="●"/>
            </a:pPr>
            <a:r>
              <a:rPr sz="1800" lang="en"/>
              <a:t>They emit heat, which is dispersed through environment</a:t>
            </a:r>
          </a:p>
          <a:p>
            <a:pPr rtl="0" lvl="0" indent="-342900" marL="457200">
              <a:spcBef>
                <a:spcPts val="0"/>
              </a:spcBef>
              <a:buClr>
                <a:srgbClr val="000000"/>
              </a:buClr>
              <a:buSzPct val="100000"/>
              <a:buFont typeface="Arial"/>
              <a:buChar char="●"/>
            </a:pPr>
            <a:r>
              <a:rPr sz="1800" lang="en"/>
              <a:t>Some heat lost to cooling</a:t>
            </a:r>
          </a:p>
          <a:p>
            <a:pPr rtl="0" lvl="0" indent="-342900" marL="457200">
              <a:spcBef>
                <a:spcPts val="0"/>
              </a:spcBef>
              <a:buClr>
                <a:srgbClr val="000000"/>
              </a:buClr>
              <a:buSzPct val="100000"/>
              <a:buFont typeface="Arial"/>
              <a:buChar char="●"/>
            </a:pPr>
            <a:r>
              <a:rPr sz="1800" lang="en"/>
              <a:t>If they’re unhappy, they move</a:t>
            </a:r>
          </a:p>
        </p:txBody>
      </p:sp>
    </p:spTree>
  </p:cSld>
  <p:clrMapOvr>
    <a:masterClrMapping/>
  </p:clrMapOvr>
  <p:transition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48" name="Shape 4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49" name="Shape 49"/>
          <p:cNvSpPr txBox="1"/>
          <p:nvPr>
            <p:ph type="title"/>
          </p:nvPr>
        </p:nvSpPr>
        <p:spPr>
          <a:xfrm>
            <a:off y="3" x="393025"/>
            <a:ext cy="8574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Implementation</a:t>
            </a:r>
          </a:p>
        </p:txBody>
      </p:sp>
      <p:pic>
        <p:nvPicPr>
          <p:cNvPr id="50" name="Shape 5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y="95500" x="1870075"/>
            <a:ext cy="4952500" cx="636624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54" name="Shape 5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55" name="Shape 55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Parameters</a:t>
            </a:r>
          </a:p>
        </p:txBody>
      </p:sp>
      <p:sp>
        <p:nvSpPr>
          <p:cNvPr id="56" name="Shape 56"/>
          <p:cNvSpPr txBox="1"/>
          <p:nvPr>
            <p:ph idx="1" type="body"/>
          </p:nvPr>
        </p:nvSpPr>
        <p:spPr>
          <a:xfrm>
            <a:off y="1200150" x="457200"/>
            <a:ext cy="3725699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 indent="-419100" marL="457200">
              <a:lnSpc>
                <a:spcPct val="115000"/>
              </a:lnSpc>
              <a:spcBef>
                <a:spcPts val="0"/>
              </a:spcBef>
              <a:buClr>
                <a:srgbClr val="000000"/>
              </a:buClr>
              <a:buSzPct val="100000"/>
              <a:buFont typeface="Arial"/>
              <a:buChar char="●"/>
            </a:pPr>
            <a:r>
              <a:rPr lang="en"/>
              <a:t>Space parameters:</a:t>
            </a:r>
          </a:p>
          <a:p>
            <a:pPr rtl="0" lvl="1" indent="-381000" marL="914400">
              <a:lnSpc>
                <a:spcPct val="115000"/>
              </a:lnSpc>
              <a:spcBef>
                <a:spcPts val="0"/>
              </a:spcBef>
              <a:buClr>
                <a:srgbClr val="000000"/>
              </a:buClr>
              <a:buSzPct val="80000"/>
              <a:buFont typeface="Courier New"/>
              <a:buChar char="o"/>
            </a:pPr>
            <a:r>
              <a:rPr lang="en"/>
              <a:t>INITCELLTEMP</a:t>
            </a:r>
          </a:p>
          <a:p>
            <a:pPr rtl="0" lvl="1" indent="-381000" marL="914400">
              <a:lnSpc>
                <a:spcPct val="200000"/>
              </a:lnSpc>
              <a:spcBef>
                <a:spcPts val="0"/>
              </a:spcBef>
              <a:buClr>
                <a:srgbClr val="000000"/>
              </a:buClr>
              <a:buSzPct val="80000"/>
              <a:buFont typeface="Courier New"/>
              <a:buChar char="o"/>
            </a:pPr>
            <a:r>
              <a:rPr lang="en"/>
              <a:t>SPACE_DIMENSION</a:t>
            </a:r>
          </a:p>
          <a:p>
            <a:pPr rtl="0" lvl="0" indent="-419100" marL="457200">
              <a:lnSpc>
                <a:spcPct val="115000"/>
              </a:lnSpc>
              <a:spcBef>
                <a:spcPts val="0"/>
              </a:spcBef>
              <a:buClr>
                <a:srgbClr val="000000"/>
              </a:buClr>
              <a:buSzPct val="100000"/>
              <a:buFont typeface="Arial"/>
              <a:buChar char="●"/>
            </a:pPr>
            <a:r>
              <a:rPr lang="en"/>
              <a:t>Cell parameters:</a:t>
            </a:r>
          </a:p>
          <a:p>
            <a:pPr rtl="0" lvl="1" indent="-381000" marL="914400">
              <a:lnSpc>
                <a:spcPct val="115000"/>
              </a:lnSpc>
              <a:spcBef>
                <a:spcPts val="0"/>
              </a:spcBef>
              <a:buClr>
                <a:srgbClr val="000000"/>
              </a:buClr>
              <a:buSzPct val="80000"/>
              <a:buFont typeface="Courier New"/>
              <a:buChar char="o"/>
            </a:pPr>
            <a:r>
              <a:rPr lang="en"/>
              <a:t>EVAPORATIONRATE</a:t>
            </a:r>
          </a:p>
          <a:p>
            <a:pPr rtl="0" lvl="1" indent="-381000" marL="914400">
              <a:lnSpc>
                <a:spcPct val="115000"/>
              </a:lnSpc>
              <a:spcBef>
                <a:spcPts val="0"/>
              </a:spcBef>
              <a:buClr>
                <a:srgbClr val="000000"/>
              </a:buClr>
              <a:buSzPct val="80000"/>
              <a:buFont typeface="Courier New"/>
              <a:buChar char="o"/>
            </a:pPr>
            <a:r>
              <a:rPr lang="en"/>
              <a:t>SOCIETY_SIZE</a:t>
            </a:r>
          </a:p>
        </p:txBody>
      </p:sp>
    </p:spTree>
  </p:cSld>
  <p:clrMapOvr>
    <a:masterClrMapping/>
  </p:clrMapOvr>
  <p:transition spd="slow">
    <p:cut/>
  </p:transition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60" name="Shape 6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61" name="Shape 61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Parameters</a:t>
            </a:r>
          </a:p>
        </p:txBody>
      </p:sp>
      <p:sp>
        <p:nvSpPr>
          <p:cNvPr id="62" name="Shape 62"/>
          <p:cNvSpPr txBox="1"/>
          <p:nvPr>
            <p:ph idx="1" type="body"/>
          </p:nvPr>
        </p:nvSpPr>
        <p:spPr>
          <a:xfrm>
            <a:off y="1200150" x="457200"/>
            <a:ext cy="3725699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 indent="-419100" marL="457200">
              <a:lnSpc>
                <a:spcPct val="115000"/>
              </a:lnSpc>
              <a:spcBef>
                <a:spcPts val="0"/>
              </a:spcBef>
              <a:buClr>
                <a:srgbClr val="000000"/>
              </a:buClr>
              <a:buSzPct val="100000"/>
              <a:buFont typeface="Arial"/>
              <a:buChar char="●"/>
            </a:pPr>
            <a:r>
              <a:rPr lang="en"/>
              <a:t>Agent parameters:</a:t>
            </a:r>
          </a:p>
          <a:p>
            <a:pPr rtl="0" lvl="1" indent="-381000" marL="914400">
              <a:lnSpc>
                <a:spcPct val="115000"/>
              </a:lnSpc>
              <a:spcBef>
                <a:spcPts val="0"/>
              </a:spcBef>
              <a:buClr>
                <a:srgbClr val="000000"/>
              </a:buClr>
              <a:buSzPct val="80000"/>
              <a:buFont typeface="Courier New"/>
              <a:buChar char="o"/>
            </a:pPr>
            <a:r>
              <a:rPr lang="en"/>
              <a:t>MINIDEALTEMP</a:t>
            </a:r>
          </a:p>
          <a:p>
            <a:pPr rtl="0" lvl="1" indent="-381000" marL="914400">
              <a:lnSpc>
                <a:spcPct val="115000"/>
              </a:lnSpc>
              <a:spcBef>
                <a:spcPts val="0"/>
              </a:spcBef>
              <a:buClr>
                <a:srgbClr val="000000"/>
              </a:buClr>
              <a:buSzPct val="80000"/>
              <a:buFont typeface="Courier New"/>
              <a:buChar char="o"/>
            </a:pPr>
            <a:r>
              <a:rPr lang="en"/>
              <a:t>MAXIDEALTEMP</a:t>
            </a:r>
          </a:p>
          <a:p>
            <a:pPr rtl="0" lvl="1" indent="-381000" marL="914400">
              <a:lnSpc>
                <a:spcPct val="115000"/>
              </a:lnSpc>
              <a:spcBef>
                <a:spcPts val="0"/>
              </a:spcBef>
              <a:buClr>
                <a:srgbClr val="000000"/>
              </a:buClr>
              <a:buSzPct val="80000"/>
              <a:buFont typeface="Courier New"/>
              <a:buChar char="o"/>
            </a:pPr>
            <a:r>
              <a:rPr lang="en"/>
              <a:t>MINOUTPUTHEAT</a:t>
            </a:r>
          </a:p>
          <a:p>
            <a:pPr rtl="0" lvl="1" indent="-381000" marL="914400">
              <a:lnSpc>
                <a:spcPct val="115000"/>
              </a:lnSpc>
              <a:spcBef>
                <a:spcPts val="0"/>
              </a:spcBef>
              <a:buClr>
                <a:srgbClr val="000000"/>
              </a:buClr>
              <a:buSzPct val="80000"/>
              <a:buFont typeface="Courier New"/>
              <a:buChar char="o"/>
            </a:pPr>
            <a:r>
              <a:rPr lang="en">
                <a:solidFill>
                  <a:schemeClr val="dk1"/>
                </a:solidFill>
              </a:rPr>
              <a:t>MAXOUTPUTHEAT</a:t>
            </a:r>
          </a:p>
          <a:p>
            <a:pPr rtl="0" lvl="1" indent="-381000" marL="914400">
              <a:lnSpc>
                <a:spcPct val="115000"/>
              </a:lnSpc>
              <a:spcBef>
                <a:spcPts val="0"/>
              </a:spcBef>
              <a:buClr>
                <a:srgbClr val="000000"/>
              </a:buClr>
              <a:buSzPct val="80000"/>
              <a:buFont typeface="Courier New"/>
              <a:buChar char="o"/>
            </a:pPr>
            <a:r>
              <a:rPr lang="en"/>
              <a:t>DIFFUSIONRATE</a:t>
            </a:r>
          </a:p>
          <a:p>
            <a:pPr lvl="1" indent="-381000" marL="914400">
              <a:lnSpc>
                <a:spcPct val="115000"/>
              </a:lnSpc>
              <a:spcBef>
                <a:spcPts val="0"/>
              </a:spcBef>
              <a:buClr>
                <a:srgbClr val="000000"/>
              </a:buClr>
              <a:buSzPct val="80000"/>
              <a:buFont typeface="Courier New"/>
              <a:buChar char="o"/>
            </a:pPr>
            <a:r>
              <a:rPr lang="en"/>
              <a:t>RANDOMMOVECHANCE</a:t>
            </a:r>
          </a:p>
        </p:txBody>
      </p:sp>
    </p:spTree>
  </p:cSld>
  <p:clrMapOvr>
    <a:masterClrMapping/>
  </p:clrMapOvr>
  <p:transition spd="slow">
    <p:cut/>
  </p:transition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66" name="Shape 66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67" name="Shape 67"/>
          <p:cNvSpPr txBox="1"/>
          <p:nvPr>
            <p:ph idx="1" type="body"/>
          </p:nvPr>
        </p:nvSpPr>
        <p:spPr>
          <a:xfrm>
            <a:off y="1200150" x="457200"/>
            <a:ext cy="3725699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algn="ctr" rtl="0" lvl="0">
              <a:spcBef>
                <a:spcPts val="0"/>
              </a:spcBef>
              <a:buNone/>
            </a:pPr>
            <a:r>
              <a:t/>
            </a:r>
            <a:endParaRPr b="1" sz="3600">
              <a:solidFill>
                <a:schemeClr val="dk1"/>
              </a:solidFill>
            </a:endParaRPr>
          </a:p>
          <a:p>
            <a:pPr algn="ctr" rtl="0" lvl="0">
              <a:spcBef>
                <a:spcPts val="0"/>
              </a:spcBef>
              <a:buNone/>
            </a:pPr>
            <a:r>
              <a:t/>
            </a:r>
            <a:endParaRPr b="1" sz="3600">
              <a:solidFill>
                <a:schemeClr val="dk1"/>
              </a:solidFill>
            </a:endParaRPr>
          </a:p>
          <a:p>
            <a:pPr algn="ctr" rtl="0" lvl="0">
              <a:spcBef>
                <a:spcPts val="0"/>
              </a:spcBef>
              <a:buClr>
                <a:schemeClr val="dk1"/>
              </a:buClr>
              <a:buSzPct val="27500"/>
              <a:buFont typeface="Arial"/>
              <a:buNone/>
            </a:pPr>
            <a:r>
              <a:rPr b="1" sz="4000" lang="en">
                <a:solidFill>
                  <a:schemeClr val="dk1"/>
                </a:solidFill>
              </a:rPr>
              <a:t>Demonstration</a:t>
            </a:r>
          </a:p>
          <a:p>
            <a:pPr>
              <a:spcBef>
                <a:spcPts val="0"/>
              </a:spcBef>
              <a:buNone/>
            </a:pPr>
            <a:r>
              <a:t/>
            </a:r>
            <a:endParaRPr b="1" sz="3600">
              <a:solidFill>
                <a:schemeClr val="dk1"/>
              </a:solidFill>
            </a:endParaRPr>
          </a:p>
        </p:txBody>
      </p:sp>
    </p:spTree>
  </p:cSld>
  <p:clrMapOvr>
    <a:masterClrMapping/>
  </p:clrMapOvr>
  <p:transition spd="slow">
    <p:cut/>
  </p:transition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71" name="Shape 7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72" name="Shape 72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Things to note</a:t>
            </a:r>
          </a:p>
        </p:txBody>
      </p:sp>
      <p:sp>
        <p:nvSpPr>
          <p:cNvPr id="73" name="Shape 73"/>
          <p:cNvSpPr txBox="1"/>
          <p:nvPr>
            <p:ph idx="1" type="body"/>
          </p:nvPr>
        </p:nvSpPr>
        <p:spPr>
          <a:xfrm>
            <a:off y="964900" x="457200"/>
            <a:ext cy="3725699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 indent="-419100" marL="457200">
              <a:spcBef>
                <a:spcPts val="0"/>
              </a:spcBef>
              <a:buClr>
                <a:srgbClr val="000000"/>
              </a:buClr>
              <a:buSzPct val="100000"/>
              <a:buFont typeface="Arial"/>
              <a:buChar char="●"/>
            </a:pPr>
            <a:r>
              <a:rPr lang="en"/>
              <a:t>Bugs clump or spread, depending on environmental temperature</a:t>
            </a:r>
          </a:p>
          <a:p>
            <a:pPr rtl="0" lvl="0" indent="-419100" marL="457200">
              <a:spcBef>
                <a:spcPts val="0"/>
              </a:spcBef>
              <a:buClr>
                <a:srgbClr val="000000"/>
              </a:buClr>
              <a:buSzPct val="100000"/>
              <a:buFont typeface="Arial"/>
              <a:buChar char="●"/>
            </a:pPr>
            <a:r>
              <a:rPr lang="en"/>
              <a:t>Bugs become unhappy when temperature is too high</a:t>
            </a:r>
          </a:p>
        </p:txBody>
      </p:sp>
      <p:pic>
        <p:nvPicPr>
          <p:cNvPr id="74" name="Shape 7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y="3024150" x="1162950"/>
            <a:ext cy="2215599" cx="68998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 xmlns:r="http://schemas.openxmlformats.org/officeDocument/2006/relationships" name="light-gradient">
  <a:themeElements>
    <a:clrScheme name="Custom 347">
      <a:dk1>
        <a:srgbClr val="000000"/>
      </a:dk1>
      <a:lt1>
        <a:srgbClr val="FFFFFF"/>
      </a:lt1>
      <a:dk2>
        <a:srgbClr val="666666"/>
      </a:dk2>
      <a:lt2>
        <a:srgbClr val="CCCCCC"/>
      </a:lt2>
      <a:accent1>
        <a:srgbClr val="3A81BA"/>
      </a:accent1>
      <a:accent2>
        <a:srgbClr val="D89F39"/>
      </a:accent2>
      <a:accent3>
        <a:srgbClr val="8BAB42"/>
      </a:accent3>
      <a:accent4>
        <a:srgbClr val="57A7B5"/>
      </a:accent4>
      <a:accent5>
        <a:srgbClr val="8B81D2"/>
      </a:accent5>
      <a:accent6>
        <a:srgbClr val="963334"/>
      </a:accent6>
      <a:hlink>
        <a:srgbClr val="1155CC"/>
      </a:hlink>
      <a:folHlink>
        <a:srgbClr val="6611CC"/>
      </a:folHlink>
    </a:clrScheme>
    <a:fontScheme name="Office">
      <a:maj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ajorFont>
      <a:min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algn="ctr" cap="flat" cmpd="sng">
          <a:solidFill>
            <a:schemeClr val="phClr">
              <a:shade val="95000"/>
              <a:satMod val="105000"/>
            </a:schemeClr>
          </a:solidFill>
          <a:prstDash val="solid"/>
        </a:ln>
        <a:ln w="25400" algn="ctr" cap="flat" cmpd="sng">
          <a:solidFill>
            <a:schemeClr val="phClr"/>
          </a:solidFill>
          <a:prstDash val="solid"/>
        </a:ln>
        <a:ln w="38100" algn="ctr" cap="flat" cmpd="sng">
          <a:solidFill>
            <a:schemeClr val="phClr"/>
          </a:solidFill>
          <a:prstDash val="solid"/>
        </a:ln>
      </a:lnStyleLst>
      <a:effectStyleLst>
        <a:effectStyle>
          <a:effectLst>
            <a:outerShdw rotWithShape="0" dir="5400000" blurRad="40000" dist="20000">
              <a:srgbClr val="000000">
                <a:alpha val="38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  <a:scene3d>
            <a:camera prst="orthographicFront">
              <a:rot rev="0" lon="0" lat="0"/>
            </a:camera>
            <a:lightRig dir="t" rig="threePt">
              <a:rot rev="1200000" lon="0" lat="0"/>
            </a:lightRig>
          </a:scene3d>
          <a:sp3d>
            <a:bevelB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t="-80000" b="180000" r="50000" l="5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t="50000" b="50000" r="50000" l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ajorFont>
      <a:min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algn="ctr" cap="flat" cmpd="sng">
          <a:solidFill>
            <a:schemeClr val="phClr">
              <a:shade val="95000"/>
              <a:satMod val="105000"/>
            </a:schemeClr>
          </a:solidFill>
          <a:prstDash val="solid"/>
        </a:ln>
        <a:ln w="25400" algn="ctr" cap="flat" cmpd="sng">
          <a:solidFill>
            <a:schemeClr val="phClr"/>
          </a:solidFill>
          <a:prstDash val="solid"/>
        </a:ln>
        <a:ln w="38100" algn="ctr" cap="flat" cmpd="sng">
          <a:solidFill>
            <a:schemeClr val="phClr"/>
          </a:solidFill>
          <a:prstDash val="solid"/>
        </a:ln>
      </a:lnStyleLst>
      <a:effectStyleLst>
        <a:effectStyle>
          <a:effectLst>
            <a:outerShdw rotWithShape="0" dir="5400000" blurRad="40000" dist="20000">
              <a:srgbClr val="000000">
                <a:alpha val="38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  <a:scene3d>
            <a:camera prst="orthographicFront">
              <a:rot rev="0" lon="0" lat="0"/>
            </a:camera>
            <a:lightRig dir="t" rig="threePt">
              <a:rot rev="1200000" lon="0" lat="0"/>
            </a:lightRig>
          </a:scene3d>
          <a:sp3d>
            <a:bevelB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t="-80000" b="180000" r="50000" l="5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t="50000" b="50000" r="50000" l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ajorFont>
      <a:min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algn="ctr" cap="flat" cmpd="sng">
          <a:solidFill>
            <a:schemeClr val="phClr">
              <a:shade val="95000"/>
              <a:satMod val="105000"/>
            </a:schemeClr>
          </a:solidFill>
          <a:prstDash val="solid"/>
        </a:ln>
        <a:ln w="25400" algn="ctr" cap="flat" cmpd="sng">
          <a:solidFill>
            <a:schemeClr val="phClr"/>
          </a:solidFill>
          <a:prstDash val="solid"/>
        </a:ln>
        <a:ln w="38100" algn="ctr" cap="flat" cmpd="sng">
          <a:solidFill>
            <a:schemeClr val="phClr"/>
          </a:solidFill>
          <a:prstDash val="solid"/>
        </a:ln>
      </a:lnStyleLst>
      <a:effectStyleLst>
        <a:effectStyle>
          <a:effectLst>
            <a:outerShdw rotWithShape="0" dir="5400000" blurRad="40000" dist="20000">
              <a:srgbClr val="000000">
                <a:alpha val="38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  <a:scene3d>
            <a:camera prst="orthographicFront">
              <a:rot rev="0" lon="0" lat="0"/>
            </a:camera>
            <a:lightRig dir="t" rig="threePt">
              <a:rot rev="1200000" lon="0" lat="0"/>
            </a:lightRig>
          </a:scene3d>
          <a:sp3d>
            <a:bevelB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t="-80000" b="180000" r="50000" l="5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t="50000" b="50000" r="50000" l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</a:theme>
</file>