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DB27-DDBD-426D-AD3D-F6AB5767D5D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EC993-732D-45E7-B2FA-94D63878D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b="1" dirty="0" smtClean="0"/>
              <a:t>TERMITE</a:t>
            </a:r>
            <a:r>
              <a:rPr lang="az-Latn-AZ" b="1" dirty="0"/>
              <a:t/>
            </a:r>
            <a:br>
              <a:rPr lang="az-Latn-AZ" b="1" dirty="0"/>
            </a:br>
            <a:r>
              <a:rPr lang="en-US" b="1" dirty="0" smtClean="0"/>
              <a:t>model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Colin Broderick</a:t>
            </a:r>
          </a:p>
          <a:p>
            <a:r>
              <a:rPr lang="en-US" dirty="0" err="1" smtClean="0"/>
              <a:t>Stjepan</a:t>
            </a:r>
            <a:r>
              <a:rPr lang="en-US" dirty="0" smtClean="0"/>
              <a:t> </a:t>
            </a:r>
            <a:r>
              <a:rPr lang="en-US" dirty="0" err="1" smtClean="0"/>
              <a:t>Rajcic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en-US" dirty="0" smtClean="0"/>
              <a:t>The termites wander around randomly until they hit a wood chip</a:t>
            </a:r>
          </a:p>
          <a:p>
            <a:r>
              <a:rPr lang="en-US" dirty="0" smtClean="0"/>
              <a:t>When the hit a wood chip they pick it up and move randomly away from that place</a:t>
            </a:r>
          </a:p>
          <a:p>
            <a:r>
              <a:rPr lang="en-US" dirty="0" smtClean="0"/>
              <a:t>When the termite hits another wood chip it will drop the wood chip beside that one and move to another random place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6762" y="2071857"/>
            <a:ext cx="3190476" cy="2714286"/>
          </a:xfrm>
          <a:prstGeom prst="rect">
            <a:avLst/>
          </a:prstGeom>
          <a:noFill/>
        </p:spPr>
      </p:pic>
      <p:sp>
        <p:nvSpPr>
          <p:cNvPr id="6" name="Овал 5"/>
          <p:cNvSpPr/>
          <p:nvPr/>
        </p:nvSpPr>
        <p:spPr>
          <a:xfrm>
            <a:off x="4211960" y="3501008"/>
            <a:ext cx="288032" cy="43204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User\Desktop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6762" y="2071857"/>
            <a:ext cx="3190476" cy="2714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6762" y="2071857"/>
            <a:ext cx="3190476" cy="2714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esktop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6762" y="2071857"/>
            <a:ext cx="3190476" cy="2714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odel simulates </a:t>
            </a:r>
            <a:r>
              <a:rPr lang="en-US" dirty="0"/>
              <a:t>the movement of termites as </a:t>
            </a:r>
            <a:r>
              <a:rPr lang="en-US" dirty="0" smtClean="0"/>
              <a:t>they </a:t>
            </a:r>
            <a:r>
              <a:rPr lang="en-US" dirty="0"/>
              <a:t>pick up wood chips in a </a:t>
            </a:r>
            <a:r>
              <a:rPr lang="en-US" dirty="0" smtClean="0"/>
              <a:t>space</a:t>
            </a:r>
          </a:p>
          <a:p>
            <a:endParaRPr lang="en-US" dirty="0" smtClean="0"/>
          </a:p>
          <a:p>
            <a:r>
              <a:rPr lang="en-US" dirty="0"/>
              <a:t>Set </a:t>
            </a:r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Grid Size</a:t>
            </a:r>
            <a:r>
              <a:rPr lang="en-US" dirty="0"/>
              <a:t> </a:t>
            </a:r>
          </a:p>
          <a:p>
            <a:r>
              <a:rPr lang="en-US" dirty="0" smtClean="0"/>
              <a:t>Set the </a:t>
            </a:r>
            <a:r>
              <a:rPr lang="en-US" dirty="0"/>
              <a:t>number of </a:t>
            </a:r>
            <a:r>
              <a:rPr lang="en-US" b="1" dirty="0" smtClean="0"/>
              <a:t>Termites (agents)</a:t>
            </a:r>
            <a:endParaRPr lang="en-US" dirty="0"/>
          </a:p>
          <a:p>
            <a:r>
              <a:rPr lang="en-US" dirty="0" smtClean="0"/>
              <a:t>Set the </a:t>
            </a:r>
            <a:r>
              <a:rPr lang="en-US" dirty="0"/>
              <a:t>percentage of randomly distributed </a:t>
            </a:r>
            <a:r>
              <a:rPr lang="en-US" b="1" dirty="0"/>
              <a:t>Wood Chips</a:t>
            </a:r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</a:t>
            </a:r>
            <a:r>
              <a:rPr lang="en-US" dirty="0" smtClean="0"/>
              <a:t>environment (</a:t>
            </a:r>
            <a:r>
              <a:rPr lang="en-US" dirty="0" smtClean="0"/>
              <a:t>cellular </a:t>
            </a:r>
            <a:r>
              <a:rPr lang="en-US" dirty="0" smtClean="0"/>
              <a:t>space, </a:t>
            </a:r>
            <a:r>
              <a:rPr lang="en-US" dirty="0" smtClean="0"/>
              <a:t>society (agents) </a:t>
            </a:r>
            <a:r>
              <a:rPr lang="en-US" dirty="0" smtClean="0"/>
              <a:t>and </a:t>
            </a:r>
            <a:r>
              <a:rPr lang="en-US" dirty="0" smtClean="0"/>
              <a:t>timer)</a:t>
            </a:r>
          </a:p>
          <a:p>
            <a:r>
              <a:rPr lang="en-US" dirty="0" smtClean="0"/>
              <a:t>D</a:t>
            </a:r>
            <a:r>
              <a:rPr lang="az-Latn-AZ" dirty="0" smtClean="0"/>
              <a:t>efine neighborhood</a:t>
            </a:r>
            <a:r>
              <a:rPr lang="en-US" dirty="0" smtClean="0"/>
              <a:t>: </a:t>
            </a:r>
            <a:r>
              <a:rPr lang="en-US" dirty="0" err="1" smtClean="0"/>
              <a:t>moore</a:t>
            </a:r>
            <a:endParaRPr lang="en-US" dirty="0" smtClean="0"/>
          </a:p>
          <a:p>
            <a:r>
              <a:rPr lang="en-US" dirty="0" smtClean="0"/>
              <a:t>Observer and legend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Termites – agents in cellular space</a:t>
            </a:r>
          </a:p>
          <a:p>
            <a:r>
              <a:rPr lang="en-US" dirty="0" smtClean="0"/>
              <a:t>Clustering effect</a:t>
            </a:r>
          </a:p>
          <a:p>
            <a:r>
              <a:rPr lang="en-US" dirty="0" smtClean="0"/>
              <a:t>Speed of clustering depends on the input parameters</a:t>
            </a:r>
          </a:p>
          <a:p>
            <a:r>
              <a:rPr lang="en-US" dirty="0" smtClean="0"/>
              <a:t>Potential further developments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113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TERMITE model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17</cp:revision>
  <dcterms:created xsi:type="dcterms:W3CDTF">2014-08-11T18:57:15Z</dcterms:created>
  <dcterms:modified xsi:type="dcterms:W3CDTF">2014-08-12T08:47:19Z</dcterms:modified>
</cp:coreProperties>
</file>