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78E2-44F9-4FC6-A22D-1E3D8E157DAA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39F8-4143-4B9B-B504-89598CD1C3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Fireflies Model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By: </a:t>
            </a:r>
          </a:p>
          <a:p>
            <a:r>
              <a:rPr lang="en-US" dirty="0" smtClean="0"/>
              <a:t> Miguel </a:t>
            </a:r>
            <a:r>
              <a:rPr lang="en-US" dirty="0" err="1" smtClean="0"/>
              <a:t>Carrilho</a:t>
            </a:r>
            <a:endParaRPr lang="en-US" dirty="0" smtClean="0"/>
          </a:p>
          <a:p>
            <a:r>
              <a:rPr lang="en-US" dirty="0" smtClean="0"/>
              <a:t>Tigabu Dagne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model </a:t>
            </a:r>
            <a:r>
              <a:rPr lang="en-US" dirty="0" smtClean="0"/>
              <a:t>demonstrates how  </a:t>
            </a:r>
            <a:r>
              <a:rPr lang="en-US" b="1" dirty="0" smtClean="0">
                <a:solidFill>
                  <a:srgbClr val="FF0000"/>
                </a:solidFill>
              </a:rPr>
              <a:t>fireflies</a:t>
            </a:r>
            <a:r>
              <a:rPr lang="en-US" dirty="0">
                <a:solidFill>
                  <a:srgbClr val="FF0000"/>
                </a:solidFill>
              </a:rPr>
              <a:t>  </a:t>
            </a:r>
            <a:r>
              <a:rPr lang="en-US" dirty="0" smtClean="0"/>
              <a:t>synchronize </a:t>
            </a:r>
            <a:r>
              <a:rPr lang="en-US" dirty="0"/>
              <a:t>their flashing using only the interaction between the individual </a:t>
            </a:r>
            <a:r>
              <a:rPr lang="en-US" dirty="0" smtClean="0"/>
              <a:t>fireflies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model is like a distributed system that many interacting elements can coordinate itself without central coordinator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Application of the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ambria" pitchFamily="18" charset="0"/>
              </a:rPr>
              <a:t>It is one of the Sample Models in Biology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ambria" pitchFamily="18" charset="0"/>
              </a:rPr>
              <a:t>It helps to show the individual  synchronization of firefly species (insects)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ambria" pitchFamily="18" charset="0"/>
              </a:rPr>
              <a:t> Most species of firefly are not generally known to synchronize in groups, there are some (for example):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latin typeface="Cambria" pitchFamily="18" charset="0"/>
              </a:rPr>
              <a:t>  </a:t>
            </a:r>
            <a:r>
              <a:rPr lang="en-US" sz="2600" dirty="0" err="1" smtClean="0">
                <a:latin typeface="Cambria" pitchFamily="18" charset="0"/>
              </a:rPr>
              <a:t>Pteroptyx</a:t>
            </a:r>
            <a:r>
              <a:rPr lang="en-US" sz="2600" dirty="0" smtClean="0">
                <a:latin typeface="Cambria" pitchFamily="18" charset="0"/>
              </a:rPr>
              <a:t> </a:t>
            </a:r>
            <a:r>
              <a:rPr lang="en-US" sz="2600" dirty="0" err="1" smtClean="0">
                <a:latin typeface="Cambria" pitchFamily="18" charset="0"/>
              </a:rPr>
              <a:t>cribellata</a:t>
            </a:r>
            <a:r>
              <a:rPr lang="en-US" sz="2600" dirty="0" smtClean="0">
                <a:latin typeface="Cambria" pitchFamily="18" charset="0"/>
              </a:rPr>
              <a:t>,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latin typeface="Cambria" pitchFamily="18" charset="0"/>
              </a:rPr>
              <a:t> </a:t>
            </a:r>
            <a:r>
              <a:rPr lang="en-US" sz="2600" dirty="0" err="1" smtClean="0">
                <a:latin typeface="Cambria" pitchFamily="18" charset="0"/>
              </a:rPr>
              <a:t>Luciola</a:t>
            </a:r>
            <a:r>
              <a:rPr lang="en-US" sz="2600" dirty="0" smtClean="0">
                <a:latin typeface="Cambria" pitchFamily="18" charset="0"/>
              </a:rPr>
              <a:t> </a:t>
            </a:r>
            <a:r>
              <a:rPr lang="en-US" sz="2600" dirty="0" err="1" smtClean="0">
                <a:latin typeface="Cambria" pitchFamily="18" charset="0"/>
              </a:rPr>
              <a:t>pupilla</a:t>
            </a:r>
            <a:r>
              <a:rPr lang="en-US" sz="2600" dirty="0" smtClean="0">
                <a:latin typeface="Cambria" pitchFamily="18" charset="0"/>
              </a:rPr>
              <a:t>,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latin typeface="Cambria" pitchFamily="18" charset="0"/>
              </a:rPr>
              <a:t> </a:t>
            </a:r>
            <a:r>
              <a:rPr lang="en-US" sz="2600" dirty="0" smtClean="0">
                <a:latin typeface="Cambria" pitchFamily="18" charset="0"/>
              </a:rPr>
              <a:t> </a:t>
            </a:r>
            <a:r>
              <a:rPr lang="en-US" sz="2600" dirty="0" err="1" smtClean="0">
                <a:latin typeface="Cambria" pitchFamily="18" charset="0"/>
              </a:rPr>
              <a:t>Pteroptyx</a:t>
            </a:r>
            <a:r>
              <a:rPr lang="en-US" sz="2600" dirty="0" smtClean="0">
                <a:latin typeface="Cambria" pitchFamily="18" charset="0"/>
              </a:rPr>
              <a:t> </a:t>
            </a:r>
            <a:r>
              <a:rPr lang="en-US" sz="2600" dirty="0" err="1" smtClean="0">
                <a:latin typeface="Cambria" pitchFamily="18" charset="0"/>
              </a:rPr>
              <a:t>malaccae</a:t>
            </a:r>
            <a:endParaRPr lang="en-US" sz="26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ambria" pitchFamily="18" charset="0"/>
              </a:rPr>
              <a:t>It generalizes two main strategies used by insects to synchronize with each other (Phase delay and phase advance synchronization).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How the Model Works?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4600" dirty="0" smtClean="0"/>
              <a:t>Each </a:t>
            </a:r>
            <a:r>
              <a:rPr lang="en-US" sz="4600" dirty="0"/>
              <a:t>firefly constantly cycles through its own clock</a:t>
            </a:r>
            <a:r>
              <a:rPr lang="en-US" sz="4600" dirty="0" smtClean="0"/>
              <a:t>.</a:t>
            </a:r>
            <a:r>
              <a:rPr lang="en-US" sz="4600" dirty="0"/>
              <a:t> </a:t>
            </a:r>
            <a:endParaRPr lang="en-US" sz="4600" dirty="0" smtClean="0"/>
          </a:p>
          <a:p>
            <a:pPr lvl="0">
              <a:buNone/>
            </a:pPr>
            <a:endParaRPr lang="en-US" sz="4600" dirty="0"/>
          </a:p>
          <a:p>
            <a:pPr lvl="0">
              <a:buFont typeface="Wingdings" pitchFamily="2" charset="2"/>
              <a:buChar char="Ø"/>
            </a:pPr>
            <a:r>
              <a:rPr lang="en-US" sz="4600" dirty="0"/>
              <a:t> There is flashing at the beginning of each cycle and then resetting the clock to zero once it has reached the maximum</a:t>
            </a:r>
            <a:r>
              <a:rPr lang="en-US" sz="4600" dirty="0" smtClean="0"/>
              <a:t>.</a:t>
            </a:r>
          </a:p>
          <a:p>
            <a:pPr lvl="0">
              <a:buNone/>
            </a:pPr>
            <a:endParaRPr lang="en-US" sz="4600" dirty="0"/>
          </a:p>
          <a:p>
            <a:pPr lvl="0">
              <a:buFont typeface="Wingdings" pitchFamily="2" charset="2"/>
              <a:buChar char="Ø"/>
            </a:pPr>
            <a:r>
              <a:rPr lang="en-US" sz="4600" dirty="0"/>
              <a:t> At the start of each simulation all fireflies begin at a random point in their cycles so that flashing will occur erratically through the population</a:t>
            </a:r>
            <a:r>
              <a:rPr lang="en-US" sz="4600" dirty="0" smtClean="0"/>
              <a:t>.</a:t>
            </a:r>
          </a:p>
          <a:p>
            <a:pPr lvl="0">
              <a:buNone/>
            </a:pPr>
            <a:endParaRPr lang="en-US" sz="4600" dirty="0"/>
          </a:p>
          <a:p>
            <a:pPr lvl="0">
              <a:buFont typeface="Wingdings" pitchFamily="2" charset="2"/>
              <a:buChar char="Ø"/>
            </a:pPr>
            <a:r>
              <a:rPr lang="en-US" sz="4600" dirty="0"/>
              <a:t> As fireflies perceive other flashes around them they are able to use this information to reset their own clocks to try and synchronize with the other fireflies in their vicinity</a:t>
            </a:r>
            <a:r>
              <a:rPr lang="en-US" sz="4600" dirty="0" smtClean="0"/>
              <a:t>.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  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                  Insert Screenshot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Fireflies Model </vt:lpstr>
      <vt:lpstr>Introduction </vt:lpstr>
      <vt:lpstr>Application of the Model </vt:lpstr>
      <vt:lpstr>How the Model Works? </vt:lpstr>
      <vt:lpstr>Model Description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Fireflies Model </dc:title>
  <dc:creator>tigie</dc:creator>
  <cp:lastModifiedBy>tigie</cp:lastModifiedBy>
  <cp:revision>3</cp:revision>
  <dcterms:created xsi:type="dcterms:W3CDTF">2014-08-12T09:32:02Z</dcterms:created>
  <dcterms:modified xsi:type="dcterms:W3CDTF">2014-08-12T12:53:01Z</dcterms:modified>
</cp:coreProperties>
</file>